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67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6"/>
    <p:restoredTop sz="96327"/>
  </p:normalViewPr>
  <p:slideViewPr>
    <p:cSldViewPr snapToGrid="0">
      <p:cViewPr>
        <p:scale>
          <a:sx n="120" d="100"/>
          <a:sy n="120" d="100"/>
        </p:scale>
        <p:origin x="108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B047B1-4C95-8265-EFE9-6E584087FE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Hola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F49BC-F6A4-1E0B-F001-02FD6443F4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51540-9A25-A74B-810B-9F0EC1CD8655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4F34E-2E3D-0B49-E545-666C4235C3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43437-3E92-819B-6F7F-98C0C61308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3A9F8-5AD9-3348-B890-20C78F828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9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1AB37-043F-B844-AC1C-AAB7E303D951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F61F2-D0FC-5C4A-AD7F-E6FD119C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695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7C5C-AB2B-C270-8A07-E12E3DAF9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CDCE8-14BB-ACC0-B5B3-2F3401F61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DF5D-3031-1A13-C8FB-90B810A3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FD01-C2F4-074B-A91C-54F851D1F8AD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9E05-2ADE-59FD-41F6-7F611719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6BECB-32B9-5E3A-E3A7-6975A4AE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B091-2CA6-A328-5F16-F2358E6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781C5-12C8-2D96-7131-C2F0964E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2E52-3272-7EB9-6DA3-0DE7513C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59814-29F9-1642-8F33-72DDE643D147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CFEC3-F16D-3B61-1AC0-28B9E376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BE14-C147-D65D-439E-7AA67794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3D5F7-4C1D-2C28-9BE1-894EAF7D1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74AB3-0339-5083-9965-E557A9193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74551-84B4-B43B-590E-7E625B68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2DD5-CC60-9B4B-B3AC-E2A5BD5679C3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BDBA-3CD1-459C-1A46-284AF285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44DA-15A8-5B02-80AB-168AF87C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0485-7730-251B-77DA-3A985316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6515-6C43-F14F-D5E4-9C2605EA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5ED0-40DC-04C1-173F-61CA6D11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3A1EB-D10B-DC48-A1C5-BD3396644781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1F97-9C20-7ADD-274E-9679CF7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FCF2-FD53-BFED-ADEA-4DA72A3C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9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E41B-712A-D5EF-DBE7-6929183E7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84B7C-CFA8-C6F6-9CFF-A4C324532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9DFF-F432-A02E-B6A3-0E34C872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4DA8-E2CC-3543-96AA-AF1698749379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201B-6D50-AD08-B37B-EF55F1A2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A1BA4-7A7A-7B74-CE6B-E2AB5B95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9698-B258-A76C-97D8-7397BA5F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9AA2-97E1-947C-93B9-AD9D08A06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B4443-98A1-C39C-2890-27BB7BFB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1135A-D0AD-5104-5ADD-6EA32E91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4C7A1-E7F3-D944-99D2-53FF2F5453B2}" type="datetime1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D5D5-B979-3C1D-DE21-0AC46C39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253BF-D8EE-3731-16E0-272EBF28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5458-04A5-A82D-C3E5-A26F420B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F0851-B57B-3084-C854-9FC171EE5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7B527-BD30-03A2-B7D9-7974A594C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C99DF-C50F-7C51-9CB9-95DEC092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0C369-94DB-E2F5-4EAC-FF72C1694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63504-C5E9-8D34-0FBE-8F2B4B0C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6859-3168-2D4E-A09D-C833B3371AB1}" type="datetime1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02936-F9BB-AF5B-D8C3-4B1010C8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BEE99-DE85-BF00-F15D-188A03C3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43D2-C783-1BFD-6A2F-890438DC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204AB-5F65-F801-FEC0-F856C13A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B06B-0314-E14F-9F70-8D1ED0C277A3}" type="datetime1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284B2-DDD2-06F5-B86A-8B4BC955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71B7E-1815-DDC2-BC51-45AFC928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7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A2B1D-6640-475E-02FB-1B793E05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61FA4-82FB-9E45-BF5F-C91CE9256D65}" type="datetime1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CF4DC-8DA4-3B83-0754-92084918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1FA7B-3E9C-7189-F8F6-8841C6A4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482D-9AD7-1B3C-17DF-5E90DC47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F0CB-44E7-8A1A-DE4D-8331AFD4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A1E3-D807-10B9-BCB7-229B908FA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7550F-60C3-A7C9-B188-8F22155D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0479-50A1-9B46-B617-AD806FF02C57}" type="datetime1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EB4C9-5611-48EA-C14E-11CFD32F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FB4C-79D4-5D4C-51A9-5C57E4CD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54A5-9790-D247-DF1D-1F798F42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BC27-EF50-C42D-2CC5-340FAAD79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A4BF6-4E8C-0FCE-737E-A4C5D6EF4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8EF98-5AA3-33CA-D102-70B0B87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7D30-5663-F247-8DF3-5D6867342430}" type="datetime1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6E57-2E96-47A3-63C1-AA755F28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7F74-8B92-05F3-B77E-C0A00345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1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76100-168E-71DC-F7FD-0426829B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20D3-470E-73FE-CDCC-518D30D00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2400-F3C9-BD86-9DAF-C923D06AF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23F36-570D-E24C-8DB8-11CA6800C49B}" type="datetime1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765FC-21C8-F16E-E7FC-E62999069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BD39F-EF0F-EAFC-1837-21A815C2B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BB5D-3230-2145-92B5-86659A2C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5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4E74849-34D4-6A29-FBED-31F554CBC7BA}"/>
              </a:ext>
            </a:extLst>
          </p:cNvPr>
          <p:cNvGrpSpPr/>
          <p:nvPr/>
        </p:nvGrpSpPr>
        <p:grpSpPr>
          <a:xfrm>
            <a:off x="345621" y="599408"/>
            <a:ext cx="4640764" cy="5342845"/>
            <a:chOff x="212573" y="-141297"/>
            <a:chExt cx="4727158" cy="5682482"/>
          </a:xfrm>
          <a:blipFill>
            <a:blip r:embed="rId2"/>
            <a:stretch>
              <a:fillRect/>
            </a:stretch>
          </a:blip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BB2C4FE-C2B4-96F5-60E3-B81CE04DF9A2}"/>
                </a:ext>
              </a:extLst>
            </p:cNvPr>
            <p:cNvSpPr/>
            <p:nvPr/>
          </p:nvSpPr>
          <p:spPr>
            <a:xfrm>
              <a:off x="1451648" y="820551"/>
              <a:ext cx="1009937" cy="464980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79FACD5-13D9-48FB-C4D8-C7AA9DCA69AE}"/>
                </a:ext>
              </a:extLst>
            </p:cNvPr>
            <p:cNvSpPr/>
            <p:nvPr/>
          </p:nvSpPr>
          <p:spPr>
            <a:xfrm>
              <a:off x="2690722" y="-44044"/>
              <a:ext cx="1009934" cy="51852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26E5B5B-DD2E-BAFB-388A-4979C04582C7}"/>
                </a:ext>
              </a:extLst>
            </p:cNvPr>
            <p:cNvSpPr/>
            <p:nvPr/>
          </p:nvSpPr>
          <p:spPr>
            <a:xfrm>
              <a:off x="212573" y="-141297"/>
              <a:ext cx="1009940" cy="5682482"/>
            </a:xfrm>
            <a:prstGeom prst="roundRect">
              <a:avLst>
                <a:gd name="adj" fmla="val 4894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ABFB04AB-FF42-5D7C-5B90-13EFABE8907A}"/>
                </a:ext>
              </a:extLst>
            </p:cNvPr>
            <p:cNvSpPr/>
            <p:nvPr/>
          </p:nvSpPr>
          <p:spPr>
            <a:xfrm>
              <a:off x="3929797" y="355976"/>
              <a:ext cx="1009934" cy="518520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C1586E3-D2E0-83B7-4E60-159807AA1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912" y="4169587"/>
            <a:ext cx="5609965" cy="1153599"/>
          </a:xfrm>
          <a:prstGeom prst="rect">
            <a:avLst/>
          </a:prstGeom>
        </p:spPr>
      </p:pic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3FE4976D-EDCD-1203-1D33-3E6A9824A909}"/>
              </a:ext>
            </a:extLst>
          </p:cNvPr>
          <p:cNvSpPr txBox="1">
            <a:spLocks/>
          </p:cNvSpPr>
          <p:nvPr/>
        </p:nvSpPr>
        <p:spPr>
          <a:xfrm>
            <a:off x="5224943" y="1930217"/>
            <a:ext cx="6515100" cy="1939654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latin typeface="Century Gothic" panose="020B0502020202020204" pitchFamily="34" charset="0"/>
              </a:rPr>
              <a:t>Supplier Audit Results Prediction</a:t>
            </a:r>
          </a:p>
          <a:p>
            <a:r>
              <a:rPr lang="en-GB" sz="2400" dirty="0">
                <a:latin typeface="Century Gothic" panose="020B0502020202020204" pitchFamily="34" charset="0"/>
              </a:rPr>
              <a:t>Data Science Internship Case Study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  <a:p>
            <a:r>
              <a:rPr lang="en-GB" sz="1400" dirty="0">
                <a:latin typeface="Century Gothic" panose="020B0502020202020204" pitchFamily="34" charset="0"/>
              </a:rPr>
              <a:t>Juan Betancourt</a:t>
            </a:r>
          </a:p>
          <a:p>
            <a:r>
              <a:rPr lang="en-GB" sz="1400" dirty="0">
                <a:latin typeface="Century Gothic" panose="020B0502020202020204" pitchFamily="34" charset="0"/>
              </a:rPr>
              <a:t>October 2023</a:t>
            </a:r>
          </a:p>
          <a:p>
            <a:endParaRPr lang="en-GB" sz="1400" dirty="0">
              <a:latin typeface="Century Gothic" panose="020B0502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3B9BE-C861-3398-D425-191F401E5D4A}"/>
              </a:ext>
            </a:extLst>
          </p:cNvPr>
          <p:cNvCxnSpPr/>
          <p:nvPr/>
        </p:nvCxnSpPr>
        <p:spPr>
          <a:xfrm>
            <a:off x="5331279" y="3979626"/>
            <a:ext cx="651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64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5097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Model Maintenance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5097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0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5170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Further Development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5170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3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260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9"/>
            <a:ext cx="6795410" cy="804562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Contents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20A34-EA6A-920F-EE0C-509D9EC8E141}"/>
              </a:ext>
            </a:extLst>
          </p:cNvPr>
          <p:cNvSpPr txBox="1"/>
          <p:nvPr/>
        </p:nvSpPr>
        <p:spPr bwMode="auto">
          <a:xfrm>
            <a:off x="563659" y="1049926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Introduction</a:t>
            </a:r>
            <a:endParaRPr lang="en-US" sz="2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FD7CE1-034C-4D0C-BCA1-506EC0B04E89}"/>
              </a:ext>
            </a:extLst>
          </p:cNvPr>
          <p:cNvSpPr txBox="1"/>
          <p:nvPr/>
        </p:nvSpPr>
        <p:spPr bwMode="auto">
          <a:xfrm>
            <a:off x="614469" y="2390663"/>
            <a:ext cx="690449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Data Preprocessing Data and Feature Engineering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AA924-A73A-F1C5-E779-49AA36276BFA}"/>
              </a:ext>
            </a:extLst>
          </p:cNvPr>
          <p:cNvSpPr txBox="1"/>
          <p:nvPr/>
        </p:nvSpPr>
        <p:spPr bwMode="auto">
          <a:xfrm>
            <a:off x="563654" y="1721541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Data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4DE8CD-F571-3118-F6DD-5B3227F9D20E}"/>
              </a:ext>
            </a:extLst>
          </p:cNvPr>
          <p:cNvSpPr txBox="1"/>
          <p:nvPr/>
        </p:nvSpPr>
        <p:spPr bwMode="auto">
          <a:xfrm>
            <a:off x="563654" y="3490672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Model Selection and Predictions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6259A-2BFE-520E-F57D-3BC683829A72}"/>
              </a:ext>
            </a:extLst>
          </p:cNvPr>
          <p:cNvSpPr txBox="1"/>
          <p:nvPr/>
        </p:nvSpPr>
        <p:spPr bwMode="auto">
          <a:xfrm>
            <a:off x="563653" y="4159794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Business Recomendations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BB728-7AFA-588C-FF6E-093AECAA2C06}"/>
              </a:ext>
            </a:extLst>
          </p:cNvPr>
          <p:cNvSpPr txBox="1"/>
          <p:nvPr/>
        </p:nvSpPr>
        <p:spPr bwMode="auto">
          <a:xfrm>
            <a:off x="563653" y="4829305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Model Maintenance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9727A-CA86-13AC-A26C-976E434562BE}"/>
              </a:ext>
            </a:extLst>
          </p:cNvPr>
          <p:cNvSpPr txBox="1"/>
          <p:nvPr/>
        </p:nvSpPr>
        <p:spPr bwMode="auto">
          <a:xfrm>
            <a:off x="563653" y="5498816"/>
            <a:ext cx="6172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Further development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2605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83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Introduction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DCC31642-0C4F-9B5C-B7F9-E05156900888}"/>
              </a:ext>
            </a:extLst>
          </p:cNvPr>
          <p:cNvSpPr txBox="1">
            <a:spLocks/>
          </p:cNvSpPr>
          <p:nvPr/>
        </p:nvSpPr>
        <p:spPr>
          <a:xfrm>
            <a:off x="1606269" y="323107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Suppliers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25B71399-16D9-704F-FD98-9CBC24B80DC8}"/>
              </a:ext>
            </a:extLst>
          </p:cNvPr>
          <p:cNvSpPr txBox="1">
            <a:spLocks/>
          </p:cNvSpPr>
          <p:nvPr/>
        </p:nvSpPr>
        <p:spPr>
          <a:xfrm>
            <a:off x="4586930" y="2100898"/>
            <a:ext cx="7296726" cy="3566256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i="1" dirty="0">
                <a:latin typeface="Century Gothic" panose="020B0502020202020204" pitchFamily="34" charset="0"/>
              </a:rPr>
              <a:t>Require effective management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i="1" dirty="0">
                <a:latin typeface="Century Gothic" panose="020B0502020202020204" pitchFamily="34" charset="0"/>
              </a:rPr>
              <a:t>Audits to ensure the reliability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9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Introduction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DBEAF4-1EDE-A99B-D2FB-CB6637341771}"/>
              </a:ext>
            </a:extLst>
          </p:cNvPr>
          <p:cNvGrpSpPr/>
          <p:nvPr/>
        </p:nvGrpSpPr>
        <p:grpSpPr>
          <a:xfrm>
            <a:off x="2705642" y="1547368"/>
            <a:ext cx="1419097" cy="1285284"/>
            <a:chOff x="2705642" y="1547368"/>
            <a:chExt cx="1419097" cy="1285284"/>
          </a:xfrm>
        </p:grpSpPr>
        <p:pic>
          <p:nvPicPr>
            <p:cNvPr id="3" name="Picture 2" descr="Supplier Icons - Free SVG &amp; PNG Supplier Images - Noun Project">
              <a:extLst>
                <a:ext uri="{FF2B5EF4-FFF2-40B4-BE49-F238E27FC236}">
                  <a16:creationId xmlns:a16="http://schemas.microsoft.com/office/drawing/2014/main" id="{2E31A40C-F764-D85C-F196-2756BC455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642" y="1547368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592454-A4F0-726E-E995-CD68D8DD57BA}"/>
                </a:ext>
              </a:extLst>
            </p:cNvPr>
            <p:cNvGrpSpPr/>
            <p:nvPr/>
          </p:nvGrpSpPr>
          <p:grpSpPr>
            <a:xfrm>
              <a:off x="3192661" y="1980818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20BDBD-8812-7890-0084-A4AF2F5AF658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B7C8F6-48EB-9C58-D6EB-B1C69AEB4826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300440-EF5A-921E-AC42-9770DDA9200A}"/>
              </a:ext>
            </a:extLst>
          </p:cNvPr>
          <p:cNvGrpSpPr/>
          <p:nvPr/>
        </p:nvGrpSpPr>
        <p:grpSpPr>
          <a:xfrm>
            <a:off x="5498084" y="1073604"/>
            <a:ext cx="1423414" cy="1286165"/>
            <a:chOff x="5498084" y="1073604"/>
            <a:chExt cx="1423414" cy="1286165"/>
          </a:xfrm>
        </p:grpSpPr>
        <p:pic>
          <p:nvPicPr>
            <p:cNvPr id="6" name="Picture 5" descr="Supplier Icons - Free SVG &amp; PNG Supplier Images - Noun Project">
              <a:extLst>
                <a:ext uri="{FF2B5EF4-FFF2-40B4-BE49-F238E27FC236}">
                  <a16:creationId xmlns:a16="http://schemas.microsoft.com/office/drawing/2014/main" id="{12AD6A3F-310D-E0E2-08B6-2B48250E4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084" y="107360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A1B69F-26C0-09FE-C428-66556B8CA16D}"/>
                </a:ext>
              </a:extLst>
            </p:cNvPr>
            <p:cNvGrpSpPr/>
            <p:nvPr/>
          </p:nvGrpSpPr>
          <p:grpSpPr>
            <a:xfrm>
              <a:off x="5989420" y="1507935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74A1947-5B53-31FB-DDAC-12D8C2B0FFBD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F8E3832-51BF-3EFC-18D5-CDC5D9AD1FD9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F70B6A-1AC4-0EC5-5B3D-690338B84407}"/>
              </a:ext>
            </a:extLst>
          </p:cNvPr>
          <p:cNvGrpSpPr/>
          <p:nvPr/>
        </p:nvGrpSpPr>
        <p:grpSpPr>
          <a:xfrm>
            <a:off x="8476332" y="2145284"/>
            <a:ext cx="1420279" cy="1283716"/>
            <a:chOff x="8476332" y="2145284"/>
            <a:chExt cx="1420279" cy="1283716"/>
          </a:xfrm>
        </p:grpSpPr>
        <p:pic>
          <p:nvPicPr>
            <p:cNvPr id="11" name="Picture 10" descr="Supplier Icons - Free SVG &amp; PNG Supplier Images - Noun Project">
              <a:extLst>
                <a:ext uri="{FF2B5EF4-FFF2-40B4-BE49-F238E27FC236}">
                  <a16:creationId xmlns:a16="http://schemas.microsoft.com/office/drawing/2014/main" id="{29AD673D-0169-DDA4-6C4A-046A4FE36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332" y="214528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C8053F5-6253-3A6D-D0BE-1676506841AC}"/>
                </a:ext>
              </a:extLst>
            </p:cNvPr>
            <p:cNvGrpSpPr/>
            <p:nvPr/>
          </p:nvGrpSpPr>
          <p:grpSpPr>
            <a:xfrm>
              <a:off x="8964533" y="2577166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5484DB-982B-65D4-649F-7D44DCD323FD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1DAFC1-E7C3-FFEC-0EAE-D238D8E14F09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5E7E09-9960-F5AF-AA44-BB185DB866ED}"/>
              </a:ext>
            </a:extLst>
          </p:cNvPr>
          <p:cNvGrpSpPr/>
          <p:nvPr/>
        </p:nvGrpSpPr>
        <p:grpSpPr>
          <a:xfrm>
            <a:off x="7051085" y="4553867"/>
            <a:ext cx="1415308" cy="1275855"/>
            <a:chOff x="7051085" y="4553867"/>
            <a:chExt cx="1415308" cy="1275855"/>
          </a:xfrm>
        </p:grpSpPr>
        <p:pic>
          <p:nvPicPr>
            <p:cNvPr id="10" name="Picture 9" descr="Supplier Icons - Free SVG &amp; PNG Supplier Images - Noun Project">
              <a:extLst>
                <a:ext uri="{FF2B5EF4-FFF2-40B4-BE49-F238E27FC236}">
                  <a16:creationId xmlns:a16="http://schemas.microsoft.com/office/drawing/2014/main" id="{01DA72DF-1460-2829-1473-ACCEB4842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085" y="4553867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BE01354-7647-17F5-1594-8EE42F3225E1}"/>
                </a:ext>
              </a:extLst>
            </p:cNvPr>
            <p:cNvGrpSpPr/>
            <p:nvPr/>
          </p:nvGrpSpPr>
          <p:grpSpPr>
            <a:xfrm>
              <a:off x="7534315" y="4977888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BB38BD-5C29-0C19-B79F-B96CAE69D599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CEBE39B-E3B7-3007-00F3-085872EF2DB1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5DF054-01F7-1688-1894-2C76CEA9338A}"/>
              </a:ext>
            </a:extLst>
          </p:cNvPr>
          <p:cNvGrpSpPr/>
          <p:nvPr/>
        </p:nvGrpSpPr>
        <p:grpSpPr>
          <a:xfrm>
            <a:off x="3171498" y="4114801"/>
            <a:ext cx="1419280" cy="1290900"/>
            <a:chOff x="3171498" y="4114801"/>
            <a:chExt cx="1419280" cy="1290900"/>
          </a:xfrm>
        </p:grpSpPr>
        <p:pic>
          <p:nvPicPr>
            <p:cNvPr id="9" name="Picture 8" descr="Supplier Icons - Free SVG &amp; PNG Supplier Images - Noun Project">
              <a:extLst>
                <a:ext uri="{FF2B5EF4-FFF2-40B4-BE49-F238E27FC236}">
                  <a16:creationId xmlns:a16="http://schemas.microsoft.com/office/drawing/2014/main" id="{7BA0D530-AFAA-A5A2-EE2B-B6253F839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498" y="4114801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F819896-BF0C-9EDA-B1DA-C81A1F8F07B8}"/>
                </a:ext>
              </a:extLst>
            </p:cNvPr>
            <p:cNvGrpSpPr/>
            <p:nvPr/>
          </p:nvGrpSpPr>
          <p:grpSpPr>
            <a:xfrm>
              <a:off x="3658700" y="4553867"/>
              <a:ext cx="932078" cy="851834"/>
              <a:chOff x="3192661" y="1980818"/>
              <a:chExt cx="932078" cy="851834"/>
            </a:xfrm>
            <a:solidFill>
              <a:schemeClr val="bg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4EA617-C05A-8980-03A3-415DBFAB2AF1}"/>
                  </a:ext>
                </a:extLst>
              </p:cNvPr>
              <p:cNvSpPr/>
              <p:nvPr/>
            </p:nvSpPr>
            <p:spPr>
              <a:xfrm>
                <a:off x="3192661" y="2113139"/>
                <a:ext cx="932078" cy="719513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CC53185-C2FF-1483-A45A-680BCFF3046C}"/>
                  </a:ext>
                </a:extLst>
              </p:cNvPr>
              <p:cNvSpPr/>
              <p:nvPr/>
            </p:nvSpPr>
            <p:spPr>
              <a:xfrm rot="8117388">
                <a:off x="3347638" y="1980818"/>
                <a:ext cx="545360" cy="5979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DCC31642-0C4F-9B5C-B7F9-E05156900888}"/>
              </a:ext>
            </a:extLst>
          </p:cNvPr>
          <p:cNvSpPr txBox="1">
            <a:spLocks/>
          </p:cNvSpPr>
          <p:nvPr/>
        </p:nvSpPr>
        <p:spPr>
          <a:xfrm>
            <a:off x="4541082" y="3203316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Suppliers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7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Introduction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32125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E0EECDA9-460E-6155-8A7B-9599648AC8A0}"/>
              </a:ext>
            </a:extLst>
          </p:cNvPr>
          <p:cNvSpPr txBox="1">
            <a:spLocks/>
          </p:cNvSpPr>
          <p:nvPr/>
        </p:nvSpPr>
        <p:spPr>
          <a:xfrm>
            <a:off x="4541082" y="3203316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i="1" dirty="0">
                <a:latin typeface="Century Gothic" panose="020B0502020202020204" pitchFamily="34" charset="0"/>
              </a:rPr>
              <a:t>Derivatives</a:t>
            </a:r>
            <a:endParaRPr lang="en-US" sz="3200" i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518E411-2746-18EB-8014-61DFAD5B68F6}"/>
              </a:ext>
            </a:extLst>
          </p:cNvPr>
          <p:cNvGrpSpPr/>
          <p:nvPr/>
        </p:nvGrpSpPr>
        <p:grpSpPr>
          <a:xfrm>
            <a:off x="2705642" y="1547368"/>
            <a:ext cx="1195832" cy="1195832"/>
            <a:chOff x="2705642" y="1547368"/>
            <a:chExt cx="1195832" cy="1195832"/>
          </a:xfrm>
        </p:grpSpPr>
        <p:pic>
          <p:nvPicPr>
            <p:cNvPr id="3" name="Picture 2" descr="Supplier Icons - Free SVG &amp; PNG Supplier Images - Noun Project">
              <a:extLst>
                <a:ext uri="{FF2B5EF4-FFF2-40B4-BE49-F238E27FC236}">
                  <a16:creationId xmlns:a16="http://schemas.microsoft.com/office/drawing/2014/main" id="{2E31A40C-F764-D85C-F196-2756BC455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642" y="1547368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63903F1-EDC4-F313-20A0-F2F8587879D7}"/>
                </a:ext>
              </a:extLst>
            </p:cNvPr>
            <p:cNvGrpSpPr/>
            <p:nvPr/>
          </p:nvGrpSpPr>
          <p:grpSpPr>
            <a:xfrm>
              <a:off x="3205716" y="2433339"/>
              <a:ext cx="322927" cy="251779"/>
              <a:chOff x="3205716" y="2433339"/>
              <a:chExt cx="322927" cy="251779"/>
            </a:xfrm>
            <a:solidFill>
              <a:srgbClr val="7030A0"/>
            </a:solidFill>
          </p:grpSpPr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4E64DF7A-B2F3-E503-D2B6-94054E0CB0F9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0047837B-5A90-EE9A-CF62-EF870FC3973A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9015E612-B4EC-C03B-F4EA-5DF24857A2A9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1B6BF10D-46DE-CE1D-41D7-1FC2ABB5D73A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C36DB546-41C2-B62C-B568-DFCC09C6E866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E8FF6915-2408-B756-D52D-63F4F61A0AD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85BC3B39-FA70-D29A-7052-161A32ECC448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614E6E89-2FD1-1CD5-A6AE-3D8B82463106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97701234-D4C6-9A5B-CF8F-319CB570172A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riangle 23">
                <a:extLst>
                  <a:ext uri="{FF2B5EF4-FFF2-40B4-BE49-F238E27FC236}">
                    <a16:creationId xmlns:a16="http://schemas.microsoft.com/office/drawing/2014/main" id="{A49167C9-6917-1382-F754-9B8ACE30425B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FDB313A-E66D-15A2-23DC-15544903CA5C}"/>
                </a:ext>
              </a:extLst>
            </p:cNvPr>
            <p:cNvGrpSpPr/>
            <p:nvPr/>
          </p:nvGrpSpPr>
          <p:grpSpPr>
            <a:xfrm>
              <a:off x="3541704" y="2433946"/>
              <a:ext cx="322927" cy="251779"/>
              <a:chOff x="3205716" y="2433339"/>
              <a:chExt cx="322927" cy="25177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3D907E54-15B1-AC25-A3E9-59343FF5E4B5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9660664E-E9D2-7996-9851-95C7624A6F5D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F1CEA425-2409-C961-9572-9998DD3985CD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58CCE1E8-D3A8-E97D-C0C7-62899A7ADBAE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riangle 30">
                <a:extLst>
                  <a:ext uri="{FF2B5EF4-FFF2-40B4-BE49-F238E27FC236}">
                    <a16:creationId xmlns:a16="http://schemas.microsoft.com/office/drawing/2014/main" id="{2CCFFB4A-17E0-9EDF-35DA-6DA6E5278F68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riangle 31">
                <a:extLst>
                  <a:ext uri="{FF2B5EF4-FFF2-40B4-BE49-F238E27FC236}">
                    <a16:creationId xmlns:a16="http://schemas.microsoft.com/office/drawing/2014/main" id="{C001A190-E319-16FD-18F0-34A3303AE45A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51D68E0A-A9E4-429F-8216-35D2C7D4DEC1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riangle 33">
                <a:extLst>
                  <a:ext uri="{FF2B5EF4-FFF2-40B4-BE49-F238E27FC236}">
                    <a16:creationId xmlns:a16="http://schemas.microsoft.com/office/drawing/2014/main" id="{1986344A-D6CA-19C7-E1E9-2F314184F60C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39094DA8-E7FB-67E8-A97C-C3E188785463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826D2AA5-908D-3E99-5D36-9DFC4302303F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9BF82A6-F4AC-2928-BF15-E2658778C815}"/>
                </a:ext>
              </a:extLst>
            </p:cNvPr>
            <p:cNvGrpSpPr/>
            <p:nvPr/>
          </p:nvGrpSpPr>
          <p:grpSpPr>
            <a:xfrm>
              <a:off x="3371988" y="2143263"/>
              <a:ext cx="322927" cy="251779"/>
              <a:chOff x="3205716" y="2433339"/>
              <a:chExt cx="322927" cy="251779"/>
            </a:xfrm>
          </p:grpSpPr>
          <p:sp>
            <p:nvSpPr>
              <p:cNvPr id="38" name="Triangle 37">
                <a:extLst>
                  <a:ext uri="{FF2B5EF4-FFF2-40B4-BE49-F238E27FC236}">
                    <a16:creationId xmlns:a16="http://schemas.microsoft.com/office/drawing/2014/main" id="{B67BCE59-7725-DBD8-73BC-3804B0C9486C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riangle 38">
                <a:extLst>
                  <a:ext uri="{FF2B5EF4-FFF2-40B4-BE49-F238E27FC236}">
                    <a16:creationId xmlns:a16="http://schemas.microsoft.com/office/drawing/2014/main" id="{F93B8F8B-2375-6B7B-5BD3-B450134B46B1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49FE2625-82F8-32DF-11B5-887ED009F94E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riangle 40">
                <a:extLst>
                  <a:ext uri="{FF2B5EF4-FFF2-40B4-BE49-F238E27FC236}">
                    <a16:creationId xmlns:a16="http://schemas.microsoft.com/office/drawing/2014/main" id="{88B36BCD-313F-2885-51E6-08B287B418FB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riangle 41">
                <a:extLst>
                  <a:ext uri="{FF2B5EF4-FFF2-40B4-BE49-F238E27FC236}">
                    <a16:creationId xmlns:a16="http://schemas.microsoft.com/office/drawing/2014/main" id="{7E4BC3E2-270E-DA39-EB7D-8009E257744C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riangle 42">
                <a:extLst>
                  <a:ext uri="{FF2B5EF4-FFF2-40B4-BE49-F238E27FC236}">
                    <a16:creationId xmlns:a16="http://schemas.microsoft.com/office/drawing/2014/main" id="{7FD37717-010E-8436-A69B-73F5EA4085EF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riangle 43">
                <a:extLst>
                  <a:ext uri="{FF2B5EF4-FFF2-40B4-BE49-F238E27FC236}">
                    <a16:creationId xmlns:a16="http://schemas.microsoft.com/office/drawing/2014/main" id="{E9B43042-6C36-05BA-FEE4-822BE0858140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riangle 44">
                <a:extLst>
                  <a:ext uri="{FF2B5EF4-FFF2-40B4-BE49-F238E27FC236}">
                    <a16:creationId xmlns:a16="http://schemas.microsoft.com/office/drawing/2014/main" id="{949DC5A4-D0E5-6CFC-CA3F-D9B5878B38C3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384C0EBC-7F3A-8BC0-95C5-908873D7C232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riangle 46">
                <a:extLst>
                  <a:ext uri="{FF2B5EF4-FFF2-40B4-BE49-F238E27FC236}">
                    <a16:creationId xmlns:a16="http://schemas.microsoft.com/office/drawing/2014/main" id="{65A785B0-8447-DC4C-819B-E64C04042017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B45396D-0129-280D-09FB-49465C2E7AF6}"/>
              </a:ext>
            </a:extLst>
          </p:cNvPr>
          <p:cNvGrpSpPr/>
          <p:nvPr/>
        </p:nvGrpSpPr>
        <p:grpSpPr>
          <a:xfrm>
            <a:off x="5498084" y="1073604"/>
            <a:ext cx="1195832" cy="1195832"/>
            <a:chOff x="5498084" y="1073604"/>
            <a:chExt cx="1195832" cy="1195832"/>
          </a:xfrm>
        </p:grpSpPr>
        <p:pic>
          <p:nvPicPr>
            <p:cNvPr id="6" name="Picture 5" descr="Supplier Icons - Free SVG &amp; PNG Supplier Images - Noun Project">
              <a:extLst>
                <a:ext uri="{FF2B5EF4-FFF2-40B4-BE49-F238E27FC236}">
                  <a16:creationId xmlns:a16="http://schemas.microsoft.com/office/drawing/2014/main" id="{12AD6A3F-310D-E0E2-08B6-2B48250E4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8084" y="107360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F3946C5-B83D-A1AE-B25F-F1431B3791AE}"/>
                </a:ext>
              </a:extLst>
            </p:cNvPr>
            <p:cNvGrpSpPr/>
            <p:nvPr/>
          </p:nvGrpSpPr>
          <p:grpSpPr>
            <a:xfrm>
              <a:off x="5999105" y="1958982"/>
              <a:ext cx="322927" cy="251779"/>
              <a:chOff x="3205716" y="2433339"/>
              <a:chExt cx="322927" cy="251779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9" name="Triangle 48">
                <a:extLst>
                  <a:ext uri="{FF2B5EF4-FFF2-40B4-BE49-F238E27FC236}">
                    <a16:creationId xmlns:a16="http://schemas.microsoft.com/office/drawing/2014/main" id="{CE498030-8A1B-3357-7D77-06AD7D7A4222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DA7F24A8-016B-EEE6-B761-EB878BFD07F1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59E0D80A-BBAB-FC4E-7DBF-A58388994DBD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6B98BD37-E3A2-A44B-6FCE-6611CE95FC9F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1878B481-D31B-73E6-B5FE-9043B9E7CE27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iangle 53">
                <a:extLst>
                  <a:ext uri="{FF2B5EF4-FFF2-40B4-BE49-F238E27FC236}">
                    <a16:creationId xmlns:a16="http://schemas.microsoft.com/office/drawing/2014/main" id="{A613B1AE-5030-553A-8748-B705E28A12C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riangle 54">
                <a:extLst>
                  <a:ext uri="{FF2B5EF4-FFF2-40B4-BE49-F238E27FC236}">
                    <a16:creationId xmlns:a16="http://schemas.microsoft.com/office/drawing/2014/main" id="{A9137C3A-EABF-4044-723D-D2444FE1E913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riangle 55">
                <a:extLst>
                  <a:ext uri="{FF2B5EF4-FFF2-40B4-BE49-F238E27FC236}">
                    <a16:creationId xmlns:a16="http://schemas.microsoft.com/office/drawing/2014/main" id="{AC5A3C79-324E-2163-BEEA-D911CAB75B24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riangle 56">
                <a:extLst>
                  <a:ext uri="{FF2B5EF4-FFF2-40B4-BE49-F238E27FC236}">
                    <a16:creationId xmlns:a16="http://schemas.microsoft.com/office/drawing/2014/main" id="{6893938F-26EF-902E-D122-6EAC39C1948C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iangle 57">
                <a:extLst>
                  <a:ext uri="{FF2B5EF4-FFF2-40B4-BE49-F238E27FC236}">
                    <a16:creationId xmlns:a16="http://schemas.microsoft.com/office/drawing/2014/main" id="{2F15CDE9-3447-6B82-2501-94FAE81AE033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2BF141-5015-D367-1546-CDCB635EA235}"/>
                </a:ext>
              </a:extLst>
            </p:cNvPr>
            <p:cNvGrpSpPr/>
            <p:nvPr/>
          </p:nvGrpSpPr>
          <p:grpSpPr>
            <a:xfrm>
              <a:off x="6334985" y="1960608"/>
              <a:ext cx="322927" cy="251779"/>
              <a:chOff x="3205716" y="2433339"/>
              <a:chExt cx="322927" cy="251779"/>
            </a:xfrm>
            <a:solidFill>
              <a:srgbClr val="7030A0"/>
            </a:solidFill>
          </p:grpSpPr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659A1C49-BED7-4B78-2E6A-EFA1C7AA1D67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66415EB1-F832-CB7B-95BD-32A1E4B20ED7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EC01AAB6-3F70-AD89-5AA0-60CA1ED7B518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riangle 62">
                <a:extLst>
                  <a:ext uri="{FF2B5EF4-FFF2-40B4-BE49-F238E27FC236}">
                    <a16:creationId xmlns:a16="http://schemas.microsoft.com/office/drawing/2014/main" id="{AF094415-6DE7-E297-75EA-F57701B1BEAA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iangle 63">
                <a:extLst>
                  <a:ext uri="{FF2B5EF4-FFF2-40B4-BE49-F238E27FC236}">
                    <a16:creationId xmlns:a16="http://schemas.microsoft.com/office/drawing/2014/main" id="{4EC77081-DAF7-D64B-0F0B-A0B51A5B5CF9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riangle 64">
                <a:extLst>
                  <a:ext uri="{FF2B5EF4-FFF2-40B4-BE49-F238E27FC236}">
                    <a16:creationId xmlns:a16="http://schemas.microsoft.com/office/drawing/2014/main" id="{D96A85A4-B130-46B8-1047-196B24352F96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riangle 65">
                <a:extLst>
                  <a:ext uri="{FF2B5EF4-FFF2-40B4-BE49-F238E27FC236}">
                    <a16:creationId xmlns:a16="http://schemas.microsoft.com/office/drawing/2014/main" id="{3D9C0076-0DCD-51DE-ABD7-542A5EE5D56E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riangle 66">
                <a:extLst>
                  <a:ext uri="{FF2B5EF4-FFF2-40B4-BE49-F238E27FC236}">
                    <a16:creationId xmlns:a16="http://schemas.microsoft.com/office/drawing/2014/main" id="{15FD01D9-A97B-ACDC-8A48-C89F2C050953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riangle 67">
                <a:extLst>
                  <a:ext uri="{FF2B5EF4-FFF2-40B4-BE49-F238E27FC236}">
                    <a16:creationId xmlns:a16="http://schemas.microsoft.com/office/drawing/2014/main" id="{75565EBF-3878-1DF0-CE8A-A16A98F799D2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554FEE85-D1B3-9A8A-A6AD-EA830B58E875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FE12E39-DE6F-8031-A38B-383DEAC71178}"/>
                </a:ext>
              </a:extLst>
            </p:cNvPr>
            <p:cNvGrpSpPr/>
            <p:nvPr/>
          </p:nvGrpSpPr>
          <p:grpSpPr>
            <a:xfrm>
              <a:off x="6165269" y="1665972"/>
              <a:ext cx="322927" cy="251779"/>
              <a:chOff x="3205716" y="2433339"/>
              <a:chExt cx="322927" cy="251779"/>
            </a:xfrm>
            <a:solidFill>
              <a:schemeClr val="tx1"/>
            </a:solidFill>
          </p:grpSpPr>
          <p:sp>
            <p:nvSpPr>
              <p:cNvPr id="71" name="Triangle 70">
                <a:extLst>
                  <a:ext uri="{FF2B5EF4-FFF2-40B4-BE49-F238E27FC236}">
                    <a16:creationId xmlns:a16="http://schemas.microsoft.com/office/drawing/2014/main" id="{C1FE061A-0E1D-10B7-983C-D324D2F90A85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iangle 71">
                <a:extLst>
                  <a:ext uri="{FF2B5EF4-FFF2-40B4-BE49-F238E27FC236}">
                    <a16:creationId xmlns:a16="http://schemas.microsoft.com/office/drawing/2014/main" id="{EE9E3314-2F7D-12E5-7B52-605C6ECF538E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7F5F9939-AA9D-D669-E3CB-7900C06AA9D1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iangle 73">
                <a:extLst>
                  <a:ext uri="{FF2B5EF4-FFF2-40B4-BE49-F238E27FC236}">
                    <a16:creationId xmlns:a16="http://schemas.microsoft.com/office/drawing/2014/main" id="{783C4209-122A-4CF1-8706-F88768B431A4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iangle 74">
                <a:extLst>
                  <a:ext uri="{FF2B5EF4-FFF2-40B4-BE49-F238E27FC236}">
                    <a16:creationId xmlns:a16="http://schemas.microsoft.com/office/drawing/2014/main" id="{529F65C9-A158-47AC-4BA6-CAAB636A3483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7195D6DB-4965-766E-C8EB-1151F36393DC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D2BBC539-F4E0-357A-A45F-7E0FA0E12086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iangle 77">
                <a:extLst>
                  <a:ext uri="{FF2B5EF4-FFF2-40B4-BE49-F238E27FC236}">
                    <a16:creationId xmlns:a16="http://schemas.microsoft.com/office/drawing/2014/main" id="{0646204D-8B7C-0924-56F1-B38D2DB813F8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riangle 78">
                <a:extLst>
                  <a:ext uri="{FF2B5EF4-FFF2-40B4-BE49-F238E27FC236}">
                    <a16:creationId xmlns:a16="http://schemas.microsoft.com/office/drawing/2014/main" id="{3E86ED7D-C47F-EFC6-29F9-D6F2A13B9BBD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F9F4B44A-38C1-FC4D-1DD0-B3CBA4B47C8A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78FC96D-9D23-FA12-EED8-0F22C1CB699B}"/>
              </a:ext>
            </a:extLst>
          </p:cNvPr>
          <p:cNvGrpSpPr/>
          <p:nvPr/>
        </p:nvGrpSpPr>
        <p:grpSpPr>
          <a:xfrm>
            <a:off x="8476332" y="2145284"/>
            <a:ext cx="1195832" cy="1195832"/>
            <a:chOff x="8476332" y="2145284"/>
            <a:chExt cx="1195832" cy="1195832"/>
          </a:xfrm>
        </p:grpSpPr>
        <p:pic>
          <p:nvPicPr>
            <p:cNvPr id="11" name="Picture 10" descr="Supplier Icons - Free SVG &amp; PNG Supplier Images - Noun Project">
              <a:extLst>
                <a:ext uri="{FF2B5EF4-FFF2-40B4-BE49-F238E27FC236}">
                  <a16:creationId xmlns:a16="http://schemas.microsoft.com/office/drawing/2014/main" id="{29AD673D-0169-DDA4-6C4A-046A4FE36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6332" y="2145284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55B7DF0-1429-37FC-F800-2B34ADFEE276}"/>
                </a:ext>
              </a:extLst>
            </p:cNvPr>
            <p:cNvGrpSpPr/>
            <p:nvPr/>
          </p:nvGrpSpPr>
          <p:grpSpPr>
            <a:xfrm>
              <a:off x="9141685" y="2740025"/>
              <a:ext cx="322927" cy="251779"/>
              <a:chOff x="3205716" y="2433339"/>
              <a:chExt cx="322927" cy="251779"/>
            </a:xfrm>
          </p:grpSpPr>
          <p:sp>
            <p:nvSpPr>
              <p:cNvPr id="93" name="Triangle 92">
                <a:extLst>
                  <a:ext uri="{FF2B5EF4-FFF2-40B4-BE49-F238E27FC236}">
                    <a16:creationId xmlns:a16="http://schemas.microsoft.com/office/drawing/2014/main" id="{05ADC1E9-0351-D316-22A1-8E06258D32D5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iangle 93">
                <a:extLst>
                  <a:ext uri="{FF2B5EF4-FFF2-40B4-BE49-F238E27FC236}">
                    <a16:creationId xmlns:a16="http://schemas.microsoft.com/office/drawing/2014/main" id="{8178E8A4-FFEE-3F36-E338-77ED086FC868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44194BB1-032D-3031-9155-0161C3376334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riangle 95">
                <a:extLst>
                  <a:ext uri="{FF2B5EF4-FFF2-40B4-BE49-F238E27FC236}">
                    <a16:creationId xmlns:a16="http://schemas.microsoft.com/office/drawing/2014/main" id="{E8C185CF-3353-518F-CF01-579A73582932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riangle 96">
                <a:extLst>
                  <a:ext uri="{FF2B5EF4-FFF2-40B4-BE49-F238E27FC236}">
                    <a16:creationId xmlns:a16="http://schemas.microsoft.com/office/drawing/2014/main" id="{49D4B686-7B0B-2F22-63FB-67D0B4D405D2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A7D063A9-977B-3D8A-CB82-72AEDA1FD99C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riangle 98">
                <a:extLst>
                  <a:ext uri="{FF2B5EF4-FFF2-40B4-BE49-F238E27FC236}">
                    <a16:creationId xmlns:a16="http://schemas.microsoft.com/office/drawing/2014/main" id="{82170FA7-9C9C-ED27-BDED-976B10183C9C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riangle 99">
                <a:extLst>
                  <a:ext uri="{FF2B5EF4-FFF2-40B4-BE49-F238E27FC236}">
                    <a16:creationId xmlns:a16="http://schemas.microsoft.com/office/drawing/2014/main" id="{4A5C2DA9-76CE-CB42-8272-C0B3D92A4FEC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riangle 100">
                <a:extLst>
                  <a:ext uri="{FF2B5EF4-FFF2-40B4-BE49-F238E27FC236}">
                    <a16:creationId xmlns:a16="http://schemas.microsoft.com/office/drawing/2014/main" id="{59AB281A-AAA7-58CA-E0D0-A3EC14DDBFF6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riangle 101">
                <a:extLst>
                  <a:ext uri="{FF2B5EF4-FFF2-40B4-BE49-F238E27FC236}">
                    <a16:creationId xmlns:a16="http://schemas.microsoft.com/office/drawing/2014/main" id="{DD4D7087-2D0E-D9DA-1D15-C3AD4FE81988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3D3FBD-D2F9-FB6C-B504-E369EFE664D8}"/>
                </a:ext>
              </a:extLst>
            </p:cNvPr>
            <p:cNvGrpSpPr/>
            <p:nvPr/>
          </p:nvGrpSpPr>
          <p:grpSpPr>
            <a:xfrm>
              <a:off x="9310881" y="3030903"/>
              <a:ext cx="322927" cy="251779"/>
              <a:chOff x="3205716" y="2433339"/>
              <a:chExt cx="322927" cy="251779"/>
            </a:xfrm>
            <a:solidFill>
              <a:schemeClr val="tx1"/>
            </a:solidFill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B366E520-FB51-B0E7-3799-BE0C7C822846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7F296FD6-C6F1-551A-281C-32451D6E7AD4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6FA853BE-8A17-C7C2-EF34-9E08365CFF00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riangle 117">
                <a:extLst>
                  <a:ext uri="{FF2B5EF4-FFF2-40B4-BE49-F238E27FC236}">
                    <a16:creationId xmlns:a16="http://schemas.microsoft.com/office/drawing/2014/main" id="{551ED758-7072-1FAD-F353-B5007782034E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riangle 118">
                <a:extLst>
                  <a:ext uri="{FF2B5EF4-FFF2-40B4-BE49-F238E27FC236}">
                    <a16:creationId xmlns:a16="http://schemas.microsoft.com/office/drawing/2014/main" id="{22683D3F-A5A7-7601-BA0A-32A6496547A7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iangle 119">
                <a:extLst>
                  <a:ext uri="{FF2B5EF4-FFF2-40B4-BE49-F238E27FC236}">
                    <a16:creationId xmlns:a16="http://schemas.microsoft.com/office/drawing/2014/main" id="{03D06F86-9D67-E72B-8864-338768190E61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riangle 120">
                <a:extLst>
                  <a:ext uri="{FF2B5EF4-FFF2-40B4-BE49-F238E27FC236}">
                    <a16:creationId xmlns:a16="http://schemas.microsoft.com/office/drawing/2014/main" id="{CDEBB33A-A370-4E29-7D44-BCFB6B2702D0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iangle 121">
                <a:extLst>
                  <a:ext uri="{FF2B5EF4-FFF2-40B4-BE49-F238E27FC236}">
                    <a16:creationId xmlns:a16="http://schemas.microsoft.com/office/drawing/2014/main" id="{9A478F6C-4978-8F09-FA53-1048F8AF2C7E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riangle 122">
                <a:extLst>
                  <a:ext uri="{FF2B5EF4-FFF2-40B4-BE49-F238E27FC236}">
                    <a16:creationId xmlns:a16="http://schemas.microsoft.com/office/drawing/2014/main" id="{265B57C8-0F34-C807-FE00-D9EDB05F93AC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riangle 123">
                <a:extLst>
                  <a:ext uri="{FF2B5EF4-FFF2-40B4-BE49-F238E27FC236}">
                    <a16:creationId xmlns:a16="http://schemas.microsoft.com/office/drawing/2014/main" id="{A278015C-CBDD-2307-9B09-608A1D9D3CE7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7A053E3-684A-5FB8-561C-8894487AFEE6}"/>
                </a:ext>
              </a:extLst>
            </p:cNvPr>
            <p:cNvGrpSpPr/>
            <p:nvPr/>
          </p:nvGrpSpPr>
          <p:grpSpPr>
            <a:xfrm>
              <a:off x="8975683" y="3033083"/>
              <a:ext cx="322927" cy="251779"/>
              <a:chOff x="3205716" y="2433339"/>
              <a:chExt cx="322927" cy="25177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26" name="Triangle 125">
                <a:extLst>
                  <a:ext uri="{FF2B5EF4-FFF2-40B4-BE49-F238E27FC236}">
                    <a16:creationId xmlns:a16="http://schemas.microsoft.com/office/drawing/2014/main" id="{F34A620F-1B44-6453-EF63-FB9C835D69F6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riangle 126">
                <a:extLst>
                  <a:ext uri="{FF2B5EF4-FFF2-40B4-BE49-F238E27FC236}">
                    <a16:creationId xmlns:a16="http://schemas.microsoft.com/office/drawing/2014/main" id="{4988DE69-5142-FEBC-8013-03ABDC7A3CF3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riangle 127">
                <a:extLst>
                  <a:ext uri="{FF2B5EF4-FFF2-40B4-BE49-F238E27FC236}">
                    <a16:creationId xmlns:a16="http://schemas.microsoft.com/office/drawing/2014/main" id="{D49E4F22-FE3A-5A0F-DE7B-BFA9898B26A1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riangle 128">
                <a:extLst>
                  <a:ext uri="{FF2B5EF4-FFF2-40B4-BE49-F238E27FC236}">
                    <a16:creationId xmlns:a16="http://schemas.microsoft.com/office/drawing/2014/main" id="{506558F2-E42F-32AA-982B-92C5FC2737B7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riangle 129">
                <a:extLst>
                  <a:ext uri="{FF2B5EF4-FFF2-40B4-BE49-F238E27FC236}">
                    <a16:creationId xmlns:a16="http://schemas.microsoft.com/office/drawing/2014/main" id="{3BCF3817-6998-91F0-AB79-9BF80F7EAFB9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2293261E-B89D-C26E-3D87-9BB8F50F143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riangle 131">
                <a:extLst>
                  <a:ext uri="{FF2B5EF4-FFF2-40B4-BE49-F238E27FC236}">
                    <a16:creationId xmlns:a16="http://schemas.microsoft.com/office/drawing/2014/main" id="{214DC603-C6E1-E9CA-4E87-F22CA68D315C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Triangle 132">
                <a:extLst>
                  <a:ext uri="{FF2B5EF4-FFF2-40B4-BE49-F238E27FC236}">
                    <a16:creationId xmlns:a16="http://schemas.microsoft.com/office/drawing/2014/main" id="{E2448FA2-7568-DBCD-C570-7C90008B0BEB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riangle 133">
                <a:extLst>
                  <a:ext uri="{FF2B5EF4-FFF2-40B4-BE49-F238E27FC236}">
                    <a16:creationId xmlns:a16="http://schemas.microsoft.com/office/drawing/2014/main" id="{1480068D-E6E1-B558-93A8-F1E4664F1001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riangle 134">
                <a:extLst>
                  <a:ext uri="{FF2B5EF4-FFF2-40B4-BE49-F238E27FC236}">
                    <a16:creationId xmlns:a16="http://schemas.microsoft.com/office/drawing/2014/main" id="{6D9559A1-4708-72A4-149A-B12B9303C631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3877AF7-9455-4B31-28B2-A71073256837}"/>
              </a:ext>
            </a:extLst>
          </p:cNvPr>
          <p:cNvGrpSpPr/>
          <p:nvPr/>
        </p:nvGrpSpPr>
        <p:grpSpPr>
          <a:xfrm>
            <a:off x="7051085" y="4553867"/>
            <a:ext cx="1195832" cy="1195832"/>
            <a:chOff x="7051085" y="4553867"/>
            <a:chExt cx="1195832" cy="1195832"/>
          </a:xfrm>
        </p:grpSpPr>
        <p:pic>
          <p:nvPicPr>
            <p:cNvPr id="10" name="Picture 9" descr="Supplier Icons - Free SVG &amp; PNG Supplier Images - Noun Project">
              <a:extLst>
                <a:ext uri="{FF2B5EF4-FFF2-40B4-BE49-F238E27FC236}">
                  <a16:creationId xmlns:a16="http://schemas.microsoft.com/office/drawing/2014/main" id="{01DA72DF-1460-2829-1473-ACCEB4842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085" y="4553867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7D8CE12-FE80-4D00-3F09-1859EC29C3FD}"/>
                </a:ext>
              </a:extLst>
            </p:cNvPr>
            <p:cNvGrpSpPr/>
            <p:nvPr/>
          </p:nvGrpSpPr>
          <p:grpSpPr>
            <a:xfrm>
              <a:off x="7719348" y="5148608"/>
              <a:ext cx="322927" cy="251779"/>
              <a:chOff x="3205716" y="2433339"/>
              <a:chExt cx="322927" cy="251779"/>
            </a:xfrm>
            <a:solidFill>
              <a:srgbClr val="7030A0"/>
            </a:solidFill>
          </p:grpSpPr>
          <p:sp>
            <p:nvSpPr>
              <p:cNvPr id="137" name="Triangle 136">
                <a:extLst>
                  <a:ext uri="{FF2B5EF4-FFF2-40B4-BE49-F238E27FC236}">
                    <a16:creationId xmlns:a16="http://schemas.microsoft.com/office/drawing/2014/main" id="{DE2B23F8-66F0-2BE5-76A4-0D7454FE5103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riangle 137">
                <a:extLst>
                  <a:ext uri="{FF2B5EF4-FFF2-40B4-BE49-F238E27FC236}">
                    <a16:creationId xmlns:a16="http://schemas.microsoft.com/office/drawing/2014/main" id="{02E04B23-5892-717F-4434-9C31C631974F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Triangle 138">
                <a:extLst>
                  <a:ext uri="{FF2B5EF4-FFF2-40B4-BE49-F238E27FC236}">
                    <a16:creationId xmlns:a16="http://schemas.microsoft.com/office/drawing/2014/main" id="{8FB087E5-90C6-6D9A-AEB5-72F1B3022A9B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riangle 139">
                <a:extLst>
                  <a:ext uri="{FF2B5EF4-FFF2-40B4-BE49-F238E27FC236}">
                    <a16:creationId xmlns:a16="http://schemas.microsoft.com/office/drawing/2014/main" id="{23B16348-6150-D630-FD67-8C2DD79769BD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Triangle 140">
                <a:extLst>
                  <a:ext uri="{FF2B5EF4-FFF2-40B4-BE49-F238E27FC236}">
                    <a16:creationId xmlns:a16="http://schemas.microsoft.com/office/drawing/2014/main" id="{223894F1-8480-0665-0DF3-08350F1F7767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riangle 141">
                <a:extLst>
                  <a:ext uri="{FF2B5EF4-FFF2-40B4-BE49-F238E27FC236}">
                    <a16:creationId xmlns:a16="http://schemas.microsoft.com/office/drawing/2014/main" id="{CF436965-D800-A177-CF76-37099E14A5B7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riangle 142">
                <a:extLst>
                  <a:ext uri="{FF2B5EF4-FFF2-40B4-BE49-F238E27FC236}">
                    <a16:creationId xmlns:a16="http://schemas.microsoft.com/office/drawing/2014/main" id="{CFC8006B-5FBD-92A9-EB44-EB4A434C323B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iangle 143">
                <a:extLst>
                  <a:ext uri="{FF2B5EF4-FFF2-40B4-BE49-F238E27FC236}">
                    <a16:creationId xmlns:a16="http://schemas.microsoft.com/office/drawing/2014/main" id="{E255263D-203A-7DF4-CA31-6BEE1BF54376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4B4CAC29-40F8-143D-701C-0D8131B67BE8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85CE0CFD-B1DB-5528-6118-64C832357B0B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A879BEF-B755-EB5B-88F4-4AE4E64F741A}"/>
                </a:ext>
              </a:extLst>
            </p:cNvPr>
            <p:cNvGrpSpPr/>
            <p:nvPr/>
          </p:nvGrpSpPr>
          <p:grpSpPr>
            <a:xfrm>
              <a:off x="7888544" y="5439932"/>
              <a:ext cx="322927" cy="251779"/>
              <a:chOff x="3205716" y="2433339"/>
              <a:chExt cx="322927" cy="251779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48" name="Triangle 147">
                <a:extLst>
                  <a:ext uri="{FF2B5EF4-FFF2-40B4-BE49-F238E27FC236}">
                    <a16:creationId xmlns:a16="http://schemas.microsoft.com/office/drawing/2014/main" id="{3F209EB3-577A-6603-24C2-9A4D956977BC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iangle 148">
                <a:extLst>
                  <a:ext uri="{FF2B5EF4-FFF2-40B4-BE49-F238E27FC236}">
                    <a16:creationId xmlns:a16="http://schemas.microsoft.com/office/drawing/2014/main" id="{AE517FEA-9F58-226B-EAF4-5769747387A5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iangle 149">
                <a:extLst>
                  <a:ext uri="{FF2B5EF4-FFF2-40B4-BE49-F238E27FC236}">
                    <a16:creationId xmlns:a16="http://schemas.microsoft.com/office/drawing/2014/main" id="{51CE6DBA-2A40-8562-40EC-F33D8AE33FF2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riangle 150">
                <a:extLst>
                  <a:ext uri="{FF2B5EF4-FFF2-40B4-BE49-F238E27FC236}">
                    <a16:creationId xmlns:a16="http://schemas.microsoft.com/office/drawing/2014/main" id="{C0C01FD4-2DB5-F0CD-D290-3655DD6A536A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riangle 151">
                <a:extLst>
                  <a:ext uri="{FF2B5EF4-FFF2-40B4-BE49-F238E27FC236}">
                    <a16:creationId xmlns:a16="http://schemas.microsoft.com/office/drawing/2014/main" id="{B0210E3A-E6A6-8FBF-0AE8-27F2B822C165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riangle 152">
                <a:extLst>
                  <a:ext uri="{FF2B5EF4-FFF2-40B4-BE49-F238E27FC236}">
                    <a16:creationId xmlns:a16="http://schemas.microsoft.com/office/drawing/2014/main" id="{E012BA54-1BFA-DF1C-1DC7-FC9162F68737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riangle 153">
                <a:extLst>
                  <a:ext uri="{FF2B5EF4-FFF2-40B4-BE49-F238E27FC236}">
                    <a16:creationId xmlns:a16="http://schemas.microsoft.com/office/drawing/2014/main" id="{B929BA0D-DC95-B027-89C5-E8C2B609DE4E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riangle 154">
                <a:extLst>
                  <a:ext uri="{FF2B5EF4-FFF2-40B4-BE49-F238E27FC236}">
                    <a16:creationId xmlns:a16="http://schemas.microsoft.com/office/drawing/2014/main" id="{7EC71D20-DF49-C4AE-77FE-8EFF609AC98B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riangle 155">
                <a:extLst>
                  <a:ext uri="{FF2B5EF4-FFF2-40B4-BE49-F238E27FC236}">
                    <a16:creationId xmlns:a16="http://schemas.microsoft.com/office/drawing/2014/main" id="{9BE0252D-63C9-146F-18DB-4C097B8BED5E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riangle 156">
                <a:extLst>
                  <a:ext uri="{FF2B5EF4-FFF2-40B4-BE49-F238E27FC236}">
                    <a16:creationId xmlns:a16="http://schemas.microsoft.com/office/drawing/2014/main" id="{CC5FACEF-71B3-2630-3B84-CCD4CB667D0B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B3B183C4-1962-5BC4-DD13-F0DEA2C8A814}"/>
                </a:ext>
              </a:extLst>
            </p:cNvPr>
            <p:cNvGrpSpPr/>
            <p:nvPr/>
          </p:nvGrpSpPr>
          <p:grpSpPr>
            <a:xfrm>
              <a:off x="7548975" y="5440095"/>
              <a:ext cx="322927" cy="251779"/>
              <a:chOff x="3205716" y="2433339"/>
              <a:chExt cx="322927" cy="251779"/>
            </a:xfrm>
          </p:grpSpPr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E8A886EA-8B88-1F94-D11E-EC5CCF51CF46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riangle 159">
                <a:extLst>
                  <a:ext uri="{FF2B5EF4-FFF2-40B4-BE49-F238E27FC236}">
                    <a16:creationId xmlns:a16="http://schemas.microsoft.com/office/drawing/2014/main" id="{C20C7568-942D-7BD1-AC11-A295A2FC7473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2C1F00D7-EB50-082B-A310-4D2597118638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iangle 161">
                <a:extLst>
                  <a:ext uri="{FF2B5EF4-FFF2-40B4-BE49-F238E27FC236}">
                    <a16:creationId xmlns:a16="http://schemas.microsoft.com/office/drawing/2014/main" id="{2BF99E10-4AED-CFBD-904B-A277ACC7EAB9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riangle 162">
                <a:extLst>
                  <a:ext uri="{FF2B5EF4-FFF2-40B4-BE49-F238E27FC236}">
                    <a16:creationId xmlns:a16="http://schemas.microsoft.com/office/drawing/2014/main" id="{DD7AFF8C-1EA8-1A26-FC33-B671C58A5406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riangle 163">
                <a:extLst>
                  <a:ext uri="{FF2B5EF4-FFF2-40B4-BE49-F238E27FC236}">
                    <a16:creationId xmlns:a16="http://schemas.microsoft.com/office/drawing/2014/main" id="{DAFCB2EA-9BE4-A5E6-1C00-B9147D07C75B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riangle 164">
                <a:extLst>
                  <a:ext uri="{FF2B5EF4-FFF2-40B4-BE49-F238E27FC236}">
                    <a16:creationId xmlns:a16="http://schemas.microsoft.com/office/drawing/2014/main" id="{4BD2474A-1C28-69F2-2B6F-9833C1D451C8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Triangle 165">
                <a:extLst>
                  <a:ext uri="{FF2B5EF4-FFF2-40B4-BE49-F238E27FC236}">
                    <a16:creationId xmlns:a16="http://schemas.microsoft.com/office/drawing/2014/main" id="{9A16F6FE-F128-42E7-9C89-A425A76B7EFF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riangle 166">
                <a:extLst>
                  <a:ext uri="{FF2B5EF4-FFF2-40B4-BE49-F238E27FC236}">
                    <a16:creationId xmlns:a16="http://schemas.microsoft.com/office/drawing/2014/main" id="{89284948-CF63-8611-BC72-243301B3AFF0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riangle 167">
                <a:extLst>
                  <a:ext uri="{FF2B5EF4-FFF2-40B4-BE49-F238E27FC236}">
                    <a16:creationId xmlns:a16="http://schemas.microsoft.com/office/drawing/2014/main" id="{5F325A25-C228-9170-3A08-65604E403F2A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7A4EE02-D6BE-532E-A2FB-527079A5BF69}"/>
              </a:ext>
            </a:extLst>
          </p:cNvPr>
          <p:cNvGrpSpPr/>
          <p:nvPr/>
        </p:nvGrpSpPr>
        <p:grpSpPr>
          <a:xfrm>
            <a:off x="3171498" y="4114801"/>
            <a:ext cx="1195832" cy="1195832"/>
            <a:chOff x="3171498" y="4114801"/>
            <a:chExt cx="1195832" cy="1195832"/>
          </a:xfrm>
        </p:grpSpPr>
        <p:pic>
          <p:nvPicPr>
            <p:cNvPr id="9" name="Picture 8" descr="Supplier Icons - Free SVG &amp; PNG Supplier Images - Noun Project">
              <a:extLst>
                <a:ext uri="{FF2B5EF4-FFF2-40B4-BE49-F238E27FC236}">
                  <a16:creationId xmlns:a16="http://schemas.microsoft.com/office/drawing/2014/main" id="{7BA0D530-AFAA-A5A2-EE2B-B6253F839A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1498" y="4114801"/>
              <a:ext cx="1195832" cy="119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0E903A8-3688-542D-BB6F-0F786F5AF797}"/>
                </a:ext>
              </a:extLst>
            </p:cNvPr>
            <p:cNvGrpSpPr/>
            <p:nvPr/>
          </p:nvGrpSpPr>
          <p:grpSpPr>
            <a:xfrm>
              <a:off x="3670758" y="5001554"/>
              <a:ext cx="322927" cy="251779"/>
              <a:chOff x="3205716" y="2433339"/>
              <a:chExt cx="322927" cy="251779"/>
            </a:xfrm>
          </p:grpSpPr>
          <p:sp>
            <p:nvSpPr>
              <p:cNvPr id="170" name="Triangle 169">
                <a:extLst>
                  <a:ext uri="{FF2B5EF4-FFF2-40B4-BE49-F238E27FC236}">
                    <a16:creationId xmlns:a16="http://schemas.microsoft.com/office/drawing/2014/main" id="{DFA0EE9C-45FC-A0D4-C559-BE21D9D27EEF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riangle 170">
                <a:extLst>
                  <a:ext uri="{FF2B5EF4-FFF2-40B4-BE49-F238E27FC236}">
                    <a16:creationId xmlns:a16="http://schemas.microsoft.com/office/drawing/2014/main" id="{BCE9E157-9BE6-3E18-03A9-1F171EF5D7FE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riangle 171">
                <a:extLst>
                  <a:ext uri="{FF2B5EF4-FFF2-40B4-BE49-F238E27FC236}">
                    <a16:creationId xmlns:a16="http://schemas.microsoft.com/office/drawing/2014/main" id="{EED9B7C5-283A-3FF5-C082-6B7D154F1A74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riangle 172">
                <a:extLst>
                  <a:ext uri="{FF2B5EF4-FFF2-40B4-BE49-F238E27FC236}">
                    <a16:creationId xmlns:a16="http://schemas.microsoft.com/office/drawing/2014/main" id="{74DEF91C-953F-C9A0-F32C-ECE58907664B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Triangle 173">
                <a:extLst>
                  <a:ext uri="{FF2B5EF4-FFF2-40B4-BE49-F238E27FC236}">
                    <a16:creationId xmlns:a16="http://schemas.microsoft.com/office/drawing/2014/main" id="{9C3F3C1F-7F31-5F1D-5E8A-7A1628CB7CE8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riangle 174">
                <a:extLst>
                  <a:ext uri="{FF2B5EF4-FFF2-40B4-BE49-F238E27FC236}">
                    <a16:creationId xmlns:a16="http://schemas.microsoft.com/office/drawing/2014/main" id="{CF3D0C8C-5075-7630-9483-5CDF4E5A073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Triangle 175">
                <a:extLst>
                  <a:ext uri="{FF2B5EF4-FFF2-40B4-BE49-F238E27FC236}">
                    <a16:creationId xmlns:a16="http://schemas.microsoft.com/office/drawing/2014/main" id="{CD21EDD3-6641-E239-6743-7F61CED688B2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Triangle 176">
                <a:extLst>
                  <a:ext uri="{FF2B5EF4-FFF2-40B4-BE49-F238E27FC236}">
                    <a16:creationId xmlns:a16="http://schemas.microsoft.com/office/drawing/2014/main" id="{EA217A27-38A8-C3A0-676E-B61F6758AD73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Triangle 177">
                <a:extLst>
                  <a:ext uri="{FF2B5EF4-FFF2-40B4-BE49-F238E27FC236}">
                    <a16:creationId xmlns:a16="http://schemas.microsoft.com/office/drawing/2014/main" id="{A0E84684-C5DB-911D-7DE4-9453D3E1A41F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riangle 178">
                <a:extLst>
                  <a:ext uri="{FF2B5EF4-FFF2-40B4-BE49-F238E27FC236}">
                    <a16:creationId xmlns:a16="http://schemas.microsoft.com/office/drawing/2014/main" id="{E87B377C-F3E6-5871-5A60-B351BB89B976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E1363FD7-B40F-DA21-CC26-561E707D74F0}"/>
                </a:ext>
              </a:extLst>
            </p:cNvPr>
            <p:cNvGrpSpPr/>
            <p:nvPr/>
          </p:nvGrpSpPr>
          <p:grpSpPr>
            <a:xfrm>
              <a:off x="4006547" y="5003007"/>
              <a:ext cx="322927" cy="251779"/>
              <a:chOff x="3205716" y="2433339"/>
              <a:chExt cx="322927" cy="251779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81" name="Triangle 180">
                <a:extLst>
                  <a:ext uri="{FF2B5EF4-FFF2-40B4-BE49-F238E27FC236}">
                    <a16:creationId xmlns:a16="http://schemas.microsoft.com/office/drawing/2014/main" id="{55EC38A4-CB87-A91D-318E-15DB3EBA0359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riangle 181">
                <a:extLst>
                  <a:ext uri="{FF2B5EF4-FFF2-40B4-BE49-F238E27FC236}">
                    <a16:creationId xmlns:a16="http://schemas.microsoft.com/office/drawing/2014/main" id="{3107672E-048A-41AC-E37B-C237A7428BE4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riangle 182">
                <a:extLst>
                  <a:ext uri="{FF2B5EF4-FFF2-40B4-BE49-F238E27FC236}">
                    <a16:creationId xmlns:a16="http://schemas.microsoft.com/office/drawing/2014/main" id="{24D7C21B-A5FC-9039-1642-6B18657F2F6C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Triangle 183">
                <a:extLst>
                  <a:ext uri="{FF2B5EF4-FFF2-40B4-BE49-F238E27FC236}">
                    <a16:creationId xmlns:a16="http://schemas.microsoft.com/office/drawing/2014/main" id="{C66D1E82-03D3-8017-072E-11A243EE805F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Triangle 184">
                <a:extLst>
                  <a:ext uri="{FF2B5EF4-FFF2-40B4-BE49-F238E27FC236}">
                    <a16:creationId xmlns:a16="http://schemas.microsoft.com/office/drawing/2014/main" id="{90714A61-53D0-D3F3-A4C4-7E8C89D87DE3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D3FB8F90-8863-3F30-91A9-08DBEE1C70C7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0D303C31-E39C-247B-2F26-B9EAE9D67EC3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riangle 187">
                <a:extLst>
                  <a:ext uri="{FF2B5EF4-FFF2-40B4-BE49-F238E27FC236}">
                    <a16:creationId xmlns:a16="http://schemas.microsoft.com/office/drawing/2014/main" id="{8B848A8A-D1FD-7A65-B4B1-FE9304F5AA38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riangle 188">
                <a:extLst>
                  <a:ext uri="{FF2B5EF4-FFF2-40B4-BE49-F238E27FC236}">
                    <a16:creationId xmlns:a16="http://schemas.microsoft.com/office/drawing/2014/main" id="{EE57B6C8-21C9-FC55-7ECC-6110E26218B3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riangle 189">
                <a:extLst>
                  <a:ext uri="{FF2B5EF4-FFF2-40B4-BE49-F238E27FC236}">
                    <a16:creationId xmlns:a16="http://schemas.microsoft.com/office/drawing/2014/main" id="{B493D9F0-548C-EFED-A224-CD605B353BCA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581FD4F5-3D38-BACD-C9B3-9315FECFBAB7}"/>
                </a:ext>
              </a:extLst>
            </p:cNvPr>
            <p:cNvGrpSpPr/>
            <p:nvPr/>
          </p:nvGrpSpPr>
          <p:grpSpPr>
            <a:xfrm>
              <a:off x="3837547" y="4706656"/>
              <a:ext cx="322927" cy="251779"/>
              <a:chOff x="3205716" y="2433339"/>
              <a:chExt cx="322927" cy="251779"/>
            </a:xfrm>
            <a:solidFill>
              <a:schemeClr val="tx1"/>
            </a:solidFill>
          </p:grpSpPr>
          <p:sp>
            <p:nvSpPr>
              <p:cNvPr id="192" name="Triangle 191">
                <a:extLst>
                  <a:ext uri="{FF2B5EF4-FFF2-40B4-BE49-F238E27FC236}">
                    <a16:creationId xmlns:a16="http://schemas.microsoft.com/office/drawing/2014/main" id="{4C9F8860-7F5A-62AE-9D53-3C8961B5BE2A}"/>
                  </a:ext>
                </a:extLst>
              </p:cNvPr>
              <p:cNvSpPr/>
              <p:nvPr/>
            </p:nvSpPr>
            <p:spPr>
              <a:xfrm rot="19394558">
                <a:off x="3219892" y="2433339"/>
                <a:ext cx="115411" cy="134486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riangle 192">
                <a:extLst>
                  <a:ext uri="{FF2B5EF4-FFF2-40B4-BE49-F238E27FC236}">
                    <a16:creationId xmlns:a16="http://schemas.microsoft.com/office/drawing/2014/main" id="{2A21604F-D18B-294F-C3E0-2BE7144A1B9B}"/>
                  </a:ext>
                </a:extLst>
              </p:cNvPr>
              <p:cNvSpPr/>
              <p:nvPr/>
            </p:nvSpPr>
            <p:spPr>
              <a:xfrm rot="16562490">
                <a:off x="3245583" y="254942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iangle 193">
                <a:extLst>
                  <a:ext uri="{FF2B5EF4-FFF2-40B4-BE49-F238E27FC236}">
                    <a16:creationId xmlns:a16="http://schemas.microsoft.com/office/drawing/2014/main" id="{CB6B862B-0B93-DF08-7F78-9E3FEB63F295}"/>
                  </a:ext>
                </a:extLst>
              </p:cNvPr>
              <p:cNvSpPr/>
              <p:nvPr/>
            </p:nvSpPr>
            <p:spPr>
              <a:xfrm rot="20157012">
                <a:off x="3205716" y="2461185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80C8CDB6-BBCF-01C4-69CA-575C71E6B133}"/>
                  </a:ext>
                </a:extLst>
              </p:cNvPr>
              <p:cNvSpPr/>
              <p:nvPr/>
            </p:nvSpPr>
            <p:spPr>
              <a:xfrm rot="16200000">
                <a:off x="3389311" y="2446455"/>
                <a:ext cx="144195" cy="134468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riangle 195">
                <a:extLst>
                  <a:ext uri="{FF2B5EF4-FFF2-40B4-BE49-F238E27FC236}">
                    <a16:creationId xmlns:a16="http://schemas.microsoft.com/office/drawing/2014/main" id="{5B40FA27-8661-616A-7A83-575A15A81796}"/>
                  </a:ext>
                </a:extLst>
              </p:cNvPr>
              <p:cNvSpPr/>
              <p:nvPr/>
            </p:nvSpPr>
            <p:spPr>
              <a:xfrm rot="16562490">
                <a:off x="3293614" y="2505083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riangle 196">
                <a:extLst>
                  <a:ext uri="{FF2B5EF4-FFF2-40B4-BE49-F238E27FC236}">
                    <a16:creationId xmlns:a16="http://schemas.microsoft.com/office/drawing/2014/main" id="{19B480F1-D07F-501A-E6D0-278B4BABBCA3}"/>
                  </a:ext>
                </a:extLst>
              </p:cNvPr>
              <p:cNvSpPr/>
              <p:nvPr/>
            </p:nvSpPr>
            <p:spPr>
              <a:xfrm rot="12923016">
                <a:off x="3394960" y="254994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Triangle 197">
                <a:extLst>
                  <a:ext uri="{FF2B5EF4-FFF2-40B4-BE49-F238E27FC236}">
                    <a16:creationId xmlns:a16="http://schemas.microsoft.com/office/drawing/2014/main" id="{0D9ED8AD-9B5F-30B2-C060-2C785BA39394}"/>
                  </a:ext>
                </a:extLst>
              </p:cNvPr>
              <p:cNvSpPr/>
              <p:nvPr/>
            </p:nvSpPr>
            <p:spPr>
              <a:xfrm rot="12923016">
                <a:off x="3354420" y="2536848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Triangle 198">
                <a:extLst>
                  <a:ext uri="{FF2B5EF4-FFF2-40B4-BE49-F238E27FC236}">
                    <a16:creationId xmlns:a16="http://schemas.microsoft.com/office/drawing/2014/main" id="{F277CCFD-F7DC-CEF5-3E4D-B372528CCC61}"/>
                  </a:ext>
                </a:extLst>
              </p:cNvPr>
              <p:cNvSpPr/>
              <p:nvPr/>
            </p:nvSpPr>
            <p:spPr>
              <a:xfrm rot="9023454">
                <a:off x="3284132" y="257021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Triangle 199">
                <a:extLst>
                  <a:ext uri="{FF2B5EF4-FFF2-40B4-BE49-F238E27FC236}">
                    <a16:creationId xmlns:a16="http://schemas.microsoft.com/office/drawing/2014/main" id="{80519C20-1594-7BCC-30C7-EEA70BB2C283}"/>
                  </a:ext>
                </a:extLst>
              </p:cNvPr>
              <p:cNvSpPr/>
              <p:nvPr/>
            </p:nvSpPr>
            <p:spPr>
              <a:xfrm rot="12949562">
                <a:off x="3364137" y="2566417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riangle 200">
                <a:extLst>
                  <a:ext uri="{FF2B5EF4-FFF2-40B4-BE49-F238E27FC236}">
                    <a16:creationId xmlns:a16="http://schemas.microsoft.com/office/drawing/2014/main" id="{BE918FF3-DAEA-CB7B-6758-CB3F887186A9}"/>
                  </a:ext>
                </a:extLst>
              </p:cNvPr>
              <p:cNvSpPr/>
              <p:nvPr/>
            </p:nvSpPr>
            <p:spPr>
              <a:xfrm rot="2220566">
                <a:off x="3309322" y="2539996"/>
                <a:ext cx="108758" cy="114902"/>
              </a:xfrm>
              <a:prstGeom prst="triangl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721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Data Exploration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4207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2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145520"/>
            <a:ext cx="7720326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Century Gothic" panose="020B0502020202020204" pitchFamily="34" charset="0"/>
              </a:rPr>
              <a:t>Data Preprocessing &amp; Feature Engineering</a:t>
            </a:r>
            <a:endParaRPr lang="en-US" sz="2400" b="1" dirty="0">
              <a:latin typeface="Century Gothic" panose="020B0502020202020204" pitchFamily="34" charset="0"/>
            </a:endParaRPr>
          </a:p>
          <a:p>
            <a:endParaRPr lang="en-US" sz="11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76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0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Model Selection &amp; Predictions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71671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2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02A1F-A7E4-46B3-2227-48D2B672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248" y="169181"/>
            <a:ext cx="2954466" cy="607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986C-A81C-D5C5-0E04-9ADF3934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BB5D-3230-2145-92B5-86659A2CD8D6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C60879-2F92-E9EA-0BF3-38F7E5645515}"/>
              </a:ext>
            </a:extLst>
          </p:cNvPr>
          <p:cNvCxnSpPr>
            <a:cxnSpLocks/>
          </p:cNvCxnSpPr>
          <p:nvPr/>
        </p:nvCxnSpPr>
        <p:spPr>
          <a:xfrm>
            <a:off x="0" y="726221"/>
            <a:ext cx="6271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5D88F91B-ADFC-939F-C228-0B4B818927D2}"/>
              </a:ext>
            </a:extLst>
          </p:cNvPr>
          <p:cNvSpPr txBox="1">
            <a:spLocks/>
          </p:cNvSpPr>
          <p:nvPr/>
        </p:nvSpPr>
        <p:spPr>
          <a:xfrm>
            <a:off x="371709" y="96968"/>
            <a:ext cx="6795410" cy="821147"/>
          </a:xfrm>
          <a:prstGeom prst="rect">
            <a:avLst/>
          </a:prstGeom>
        </p:spPr>
        <p:txBody>
          <a:bodyPr/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latin typeface="Century Gothic" panose="020B0502020202020204" pitchFamily="34" charset="0"/>
              </a:rPr>
              <a:t>Business </a:t>
            </a:r>
            <a:r>
              <a:rPr lang="en-US" sz="3600" b="1" dirty="0" err="1">
                <a:latin typeface="Century Gothic" panose="020B0502020202020204" pitchFamily="34" charset="0"/>
              </a:rPr>
              <a:t>Recomendations</a:t>
            </a:r>
            <a:endParaRPr lang="en-US" sz="3200" b="1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5EA0E3-D110-0BCB-1219-ECDF091D5EC8}"/>
              </a:ext>
            </a:extLst>
          </p:cNvPr>
          <p:cNvCxnSpPr>
            <a:cxnSpLocks/>
          </p:cNvCxnSpPr>
          <p:nvPr/>
        </p:nvCxnSpPr>
        <p:spPr>
          <a:xfrm>
            <a:off x="0" y="736259"/>
            <a:ext cx="6271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74</Words>
  <Application>Microsoft Macintosh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Manuel Betancourt Osorio</dc:creator>
  <cp:lastModifiedBy>Juan Manuel Betancourt Osorio</cp:lastModifiedBy>
  <cp:revision>7</cp:revision>
  <dcterms:created xsi:type="dcterms:W3CDTF">2023-10-04T16:15:03Z</dcterms:created>
  <dcterms:modified xsi:type="dcterms:W3CDTF">2023-10-04T21:08:58Z</dcterms:modified>
</cp:coreProperties>
</file>