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7C5C-AB2B-C270-8A07-E12E3DAF9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CDCE8-14BB-ACC0-B5B3-2F3401F61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DF5D-3031-1A13-C8FB-90B810A3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E99-DEF4-5F4C-BB4E-69E4AF9A07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9E05-2ADE-59FD-41F6-7F611719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6BECB-32B9-5E3A-E3A7-6975A4AE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B091-2CA6-A328-5F16-F2358E6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781C5-12C8-2D96-7131-C2F0964E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2E52-3272-7EB9-6DA3-0DE7513C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E99-DEF4-5F4C-BB4E-69E4AF9A07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FEC3-F16D-3B61-1AC0-28B9E37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BE14-C147-D65D-439E-7AA67794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3D5F7-4C1D-2C28-9BE1-894EAF7D1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74AB3-0339-5083-9965-E557A9193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4551-84B4-B43B-590E-7E625B68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E99-DEF4-5F4C-BB4E-69E4AF9A07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BDBA-3CD1-459C-1A46-284AF285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44DA-15A8-5B02-80AB-168AF87C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0485-7730-251B-77DA-3A985316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6515-6C43-F14F-D5E4-9C2605EA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5ED0-40DC-04C1-173F-61CA6D11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E99-DEF4-5F4C-BB4E-69E4AF9A07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1F97-9C20-7ADD-274E-9679CF7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FCF2-FD53-BFED-ADEA-4DA72A3C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E41B-712A-D5EF-DBE7-6929183E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4B7C-CFA8-C6F6-9CFF-A4C324532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9DFF-F432-A02E-B6A3-0E34C872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E99-DEF4-5F4C-BB4E-69E4AF9A07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201B-6D50-AD08-B37B-EF55F1A2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A1BA4-7A7A-7B74-CE6B-E2AB5B95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9698-B258-A76C-97D8-7397BA5F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9AA2-97E1-947C-93B9-AD9D08A06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B4443-98A1-C39C-2890-27BB7BFB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1135A-D0AD-5104-5ADD-6EA32E91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E99-DEF4-5F4C-BB4E-69E4AF9A07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D5D5-B979-3C1D-DE21-0AC46C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253BF-D8EE-3731-16E0-272EBF28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458-04A5-A82D-C3E5-A26F420B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F0851-B57B-3084-C854-9FC171EE5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7B527-BD30-03A2-B7D9-7974A594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C99DF-C50F-7C51-9CB9-95DEC092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0C369-94DB-E2F5-4EAC-FF72C1694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63504-C5E9-8D34-0FBE-8F2B4B0C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E99-DEF4-5F4C-BB4E-69E4AF9A07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02936-F9BB-AF5B-D8C3-4B1010C8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BEE99-DE85-BF00-F15D-188A03C3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43D2-C783-1BFD-6A2F-890438DC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204AB-5F65-F801-FEC0-F856C13A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E99-DEF4-5F4C-BB4E-69E4AF9A07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284B2-DDD2-06F5-B86A-8B4BC955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71B7E-1815-DDC2-BC51-45AFC928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A2B1D-6640-475E-02FB-1B793E05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E99-DEF4-5F4C-BB4E-69E4AF9A07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CF4DC-8DA4-3B83-0754-92084918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1FA7B-3E9C-7189-F8F6-8841C6A4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482D-9AD7-1B3C-17DF-5E90DC47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F0CB-44E7-8A1A-DE4D-8331AFD4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A1E3-D807-10B9-BCB7-229B908FA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7550F-60C3-A7C9-B188-8F22155D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E99-DEF4-5F4C-BB4E-69E4AF9A07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EB4C9-5611-48EA-C14E-11CFD32F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FB4C-79D4-5D4C-51A9-5C57E4CD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54A5-9790-D247-DF1D-1F798F42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BC27-EF50-C42D-2CC5-340FAAD79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A4BF6-4E8C-0FCE-737E-A4C5D6EF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8EF98-5AA3-33CA-D102-70B0B87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E99-DEF4-5F4C-BB4E-69E4AF9A07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6E57-2E96-47A3-63C1-AA755F28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7F74-8B92-05F3-B77E-C0A00345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1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76100-168E-71DC-F7FD-0426829B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20D3-470E-73FE-CDCC-518D30D0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2400-F3C9-BD86-9DAF-C923D06AF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9E99-DEF4-5F4C-BB4E-69E4AF9A07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65FC-21C8-F16E-E7FC-E62999069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D39F-EF0F-EAFC-1837-21A815C2B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4E74849-34D4-6A29-FBED-31F554CBC7BA}"/>
              </a:ext>
            </a:extLst>
          </p:cNvPr>
          <p:cNvGrpSpPr/>
          <p:nvPr/>
        </p:nvGrpSpPr>
        <p:grpSpPr>
          <a:xfrm>
            <a:off x="249641" y="-183336"/>
            <a:ext cx="5360326" cy="6482328"/>
            <a:chOff x="212571" y="-170980"/>
            <a:chExt cx="4727160" cy="6482328"/>
          </a:xfrm>
          <a:blipFill>
            <a:blip r:embed="rId2"/>
            <a:stretch>
              <a:fillRect/>
            </a:stretch>
          </a:blip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2350DA-5617-0595-8DE2-CE640222B0EE}"/>
                </a:ext>
              </a:extLst>
            </p:cNvPr>
            <p:cNvGrpSpPr/>
            <p:nvPr/>
          </p:nvGrpSpPr>
          <p:grpSpPr>
            <a:xfrm>
              <a:off x="1451648" y="-141297"/>
              <a:ext cx="1009939" cy="4832701"/>
              <a:chOff x="4473145" y="1309816"/>
              <a:chExt cx="568412" cy="3570297"/>
            </a:xfrm>
            <a:grpFill/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3BB2C4FE-C2B4-96F5-60E3-B81CE04DF9A2}"/>
                  </a:ext>
                </a:extLst>
              </p:cNvPr>
              <p:cNvSpPr/>
              <p:nvPr/>
            </p:nvSpPr>
            <p:spPr>
              <a:xfrm>
                <a:off x="4473146" y="1309816"/>
                <a:ext cx="568411" cy="343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6A1AAFC-AB88-AD39-D359-99DAABFA1A77}"/>
                  </a:ext>
                </a:extLst>
              </p:cNvPr>
              <p:cNvSpPr/>
              <p:nvPr/>
            </p:nvSpPr>
            <p:spPr>
              <a:xfrm>
                <a:off x="4473145" y="4357369"/>
                <a:ext cx="568411" cy="5227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339468-036C-6927-68B1-5AD3A3A9CC2E}"/>
                </a:ext>
              </a:extLst>
            </p:cNvPr>
            <p:cNvGrpSpPr/>
            <p:nvPr/>
          </p:nvGrpSpPr>
          <p:grpSpPr>
            <a:xfrm>
              <a:off x="2690724" y="-141297"/>
              <a:ext cx="1009936" cy="5389158"/>
              <a:chOff x="4473145" y="1309816"/>
              <a:chExt cx="568412" cy="3570297"/>
            </a:xfrm>
            <a:grpFill/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79FACD5-13D9-48FB-C4D8-C7AA9DCA69AE}"/>
                  </a:ext>
                </a:extLst>
              </p:cNvPr>
              <p:cNvSpPr/>
              <p:nvPr/>
            </p:nvSpPr>
            <p:spPr>
              <a:xfrm>
                <a:off x="4473146" y="1309816"/>
                <a:ext cx="568411" cy="343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71C5969-0C5D-67FC-6511-7C19BE99F40A}"/>
                  </a:ext>
                </a:extLst>
              </p:cNvPr>
              <p:cNvSpPr/>
              <p:nvPr/>
            </p:nvSpPr>
            <p:spPr>
              <a:xfrm>
                <a:off x="4473145" y="4357369"/>
                <a:ext cx="568411" cy="5227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47578D-B9E3-BD9C-2E70-F20C48EDF05A}"/>
                </a:ext>
              </a:extLst>
            </p:cNvPr>
            <p:cNvGrpSpPr/>
            <p:nvPr/>
          </p:nvGrpSpPr>
          <p:grpSpPr>
            <a:xfrm>
              <a:off x="212571" y="-141297"/>
              <a:ext cx="1009942" cy="5905993"/>
              <a:chOff x="4473145" y="1309816"/>
              <a:chExt cx="568412" cy="3570297"/>
            </a:xfrm>
            <a:grpFill/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26E5B5B-DD2E-BAFB-388A-4979C04582C7}"/>
                  </a:ext>
                </a:extLst>
              </p:cNvPr>
              <p:cNvSpPr/>
              <p:nvPr/>
            </p:nvSpPr>
            <p:spPr>
              <a:xfrm>
                <a:off x="4473146" y="1309816"/>
                <a:ext cx="568411" cy="343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A553B9E-9DF5-54A9-83F0-785904A6EF8C}"/>
                  </a:ext>
                </a:extLst>
              </p:cNvPr>
              <p:cNvSpPr/>
              <p:nvPr/>
            </p:nvSpPr>
            <p:spPr>
              <a:xfrm>
                <a:off x="4473145" y="4357369"/>
                <a:ext cx="568411" cy="5227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718275-9A44-60B6-9704-90F4C4C877B3}"/>
                </a:ext>
              </a:extLst>
            </p:cNvPr>
            <p:cNvGrpSpPr/>
            <p:nvPr/>
          </p:nvGrpSpPr>
          <p:grpSpPr>
            <a:xfrm>
              <a:off x="3929795" y="-170980"/>
              <a:ext cx="1009936" cy="6482328"/>
              <a:chOff x="4473145" y="1309816"/>
              <a:chExt cx="568412" cy="3570297"/>
            </a:xfrm>
            <a:grpFill/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ABFB04AB-FF42-5D7C-5B90-13EFABE8907A}"/>
                  </a:ext>
                </a:extLst>
              </p:cNvPr>
              <p:cNvSpPr/>
              <p:nvPr/>
            </p:nvSpPr>
            <p:spPr>
              <a:xfrm>
                <a:off x="4473146" y="1309816"/>
                <a:ext cx="568411" cy="343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D4F4AB5-EDF2-B04C-1C5F-FC1EE391D9FA}"/>
                  </a:ext>
                </a:extLst>
              </p:cNvPr>
              <p:cNvSpPr/>
              <p:nvPr/>
            </p:nvSpPr>
            <p:spPr>
              <a:xfrm>
                <a:off x="4473145" y="4357369"/>
                <a:ext cx="568411" cy="5227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C1586E3-D2E0-83B7-4E60-159807AA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25258"/>
            <a:ext cx="5609965" cy="11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4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8" y="6153494"/>
            <a:ext cx="2954466" cy="60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3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Betancourt Osorio</dc:creator>
  <cp:lastModifiedBy>Juan Manuel Betancourt Osorio</cp:lastModifiedBy>
  <cp:revision>1</cp:revision>
  <dcterms:created xsi:type="dcterms:W3CDTF">2023-10-04T16:15:03Z</dcterms:created>
  <dcterms:modified xsi:type="dcterms:W3CDTF">2023-10-04T17:17:55Z</dcterms:modified>
</cp:coreProperties>
</file>