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B047B1-4C95-8265-EFE9-6E584087F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9BC-F6A4-1E0B-F001-02FD6443F4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1540-9A25-A74B-810B-9F0EC1CD865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F34E-2E3D-0B49-E545-666C4235C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437-3E92-819B-6F7F-98C0C61308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A9F8-5AD9-3348-B890-20C78F82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AB37-043F-B844-AC1C-AAB7E303D95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61F2-D0FC-5C4A-AD7F-E6FD119C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D01-C2F4-074B-A91C-54F851D1F8AD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9814-29F9-1642-8F33-72DDE643D147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2DD5-CC60-9B4B-B3AC-E2A5BD5679C3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1EB-D10B-DC48-A1C5-BD3396644781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A8-E2CC-3543-96AA-AF1698749379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7A1-E7F3-D944-99D2-53FF2F5453B2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859-3168-2D4E-A09D-C833B3371AB1}" type="datetime1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B06B-0314-E14F-9F70-8D1ED0C277A3}" type="datetime1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FA4-82FB-9E45-BF5F-C91CE9256D65}" type="datetime1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479-50A1-9B46-B617-AD806FF02C57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7D30-5663-F247-8DF3-5D6867342430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3F36-570D-E24C-8DB8-11CA6800C49B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192491" y="171449"/>
            <a:ext cx="4640766" cy="6094885"/>
            <a:chOff x="212571" y="-170980"/>
            <a:chExt cx="4727160" cy="6482328"/>
          </a:xfrm>
          <a:blipFill>
            <a:blip r:embed="rId2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2350DA-5617-0595-8DE2-CE640222B0EE}"/>
                </a:ext>
              </a:extLst>
            </p:cNvPr>
            <p:cNvGrpSpPr/>
            <p:nvPr/>
          </p:nvGrpSpPr>
          <p:grpSpPr>
            <a:xfrm>
              <a:off x="1451648" y="-141297"/>
              <a:ext cx="1009939" cy="4832701"/>
              <a:chOff x="4473145" y="1309816"/>
              <a:chExt cx="568412" cy="3570297"/>
            </a:xfrm>
            <a:grpFill/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BB2C4FE-C2B4-96F5-60E3-B81CE04DF9A2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A1AAFC-AB88-AD39-D359-99DAABFA1A77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339468-036C-6927-68B1-5AD3A3A9CC2E}"/>
                </a:ext>
              </a:extLst>
            </p:cNvPr>
            <p:cNvGrpSpPr/>
            <p:nvPr/>
          </p:nvGrpSpPr>
          <p:grpSpPr>
            <a:xfrm>
              <a:off x="2690724" y="-141297"/>
              <a:ext cx="1009936" cy="5389158"/>
              <a:chOff x="4473145" y="1309816"/>
              <a:chExt cx="568412" cy="3570297"/>
            </a:xfrm>
            <a:grpFill/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79FACD5-13D9-48FB-C4D8-C7AA9DCA69AE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1C5969-0C5D-67FC-6511-7C19BE99F40A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47578D-B9E3-BD9C-2E70-F20C48EDF05A}"/>
                </a:ext>
              </a:extLst>
            </p:cNvPr>
            <p:cNvGrpSpPr/>
            <p:nvPr/>
          </p:nvGrpSpPr>
          <p:grpSpPr>
            <a:xfrm>
              <a:off x="212571" y="-141297"/>
              <a:ext cx="1009942" cy="5905994"/>
              <a:chOff x="4473145" y="1309816"/>
              <a:chExt cx="568412" cy="3570297"/>
            </a:xfrm>
            <a:grpFill/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26E5B5B-DD2E-BAFB-388A-4979C04582C7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A553B9E-9DF5-54A9-83F0-785904A6EF8C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718275-9A44-60B6-9704-90F4C4C877B3}"/>
                </a:ext>
              </a:extLst>
            </p:cNvPr>
            <p:cNvGrpSpPr/>
            <p:nvPr/>
          </p:nvGrpSpPr>
          <p:grpSpPr>
            <a:xfrm>
              <a:off x="3929795" y="-170980"/>
              <a:ext cx="1009936" cy="6482328"/>
              <a:chOff x="4473145" y="1309816"/>
              <a:chExt cx="568412" cy="3570297"/>
            </a:xfrm>
            <a:grpFill/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BFB04AB-FF42-5D7C-5B90-13EFABE8907A}"/>
                  </a:ext>
                </a:extLst>
              </p:cNvPr>
              <p:cNvSpPr/>
              <p:nvPr/>
            </p:nvSpPr>
            <p:spPr>
              <a:xfrm>
                <a:off x="4473146" y="1309816"/>
                <a:ext cx="568411" cy="343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D4F4AB5-EDF2-B04C-1C5F-FC1EE391D9FA}"/>
                  </a:ext>
                </a:extLst>
              </p:cNvPr>
              <p:cNvSpPr/>
              <p:nvPr/>
            </p:nvSpPr>
            <p:spPr>
              <a:xfrm>
                <a:off x="4473145" y="4357369"/>
                <a:ext cx="568411" cy="522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2" y="4169587"/>
            <a:ext cx="5609965" cy="115359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FE4976D-EDCD-1203-1D33-3E6A9824A909}"/>
              </a:ext>
            </a:extLst>
          </p:cNvPr>
          <p:cNvSpPr txBox="1">
            <a:spLocks/>
          </p:cNvSpPr>
          <p:nvPr/>
        </p:nvSpPr>
        <p:spPr>
          <a:xfrm>
            <a:off x="5437615" y="1930217"/>
            <a:ext cx="6302427" cy="193965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entury Gothic" panose="020B0502020202020204" pitchFamily="34" charset="0"/>
              </a:rPr>
              <a:t>Supplier Audit Result Prediction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Data Science Internship Case Study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Juan Betancourt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October 2023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3B9BE-C861-3398-D425-191F401E5D4A}"/>
              </a:ext>
            </a:extLst>
          </p:cNvPr>
          <p:cNvCxnSpPr/>
          <p:nvPr/>
        </p:nvCxnSpPr>
        <p:spPr>
          <a:xfrm>
            <a:off x="5331279" y="3979626"/>
            <a:ext cx="651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71058"/>
            <a:ext cx="5024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Contents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0A34-EA6A-920F-EE0C-509D9EC8E141}"/>
              </a:ext>
            </a:extLst>
          </p:cNvPr>
          <p:cNvSpPr txBox="1"/>
          <p:nvPr/>
        </p:nvSpPr>
        <p:spPr bwMode="auto">
          <a:xfrm>
            <a:off x="320899" y="104992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err="1">
                <a:latin typeface="Century Gothic" panose="020B0502020202020204" pitchFamily="34" charset="0"/>
              </a:rPr>
              <a:t>Introduction</a:t>
            </a:r>
            <a:endParaRPr lang="es-CO" sz="28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7CE1-034C-4D0C-BCA1-506EC0B04E89}"/>
              </a:ext>
            </a:extLst>
          </p:cNvPr>
          <p:cNvSpPr txBox="1"/>
          <p:nvPr/>
        </p:nvSpPr>
        <p:spPr bwMode="auto">
          <a:xfrm>
            <a:off x="371709" y="2390663"/>
            <a:ext cx="69044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Century Gothic" panose="020B0502020202020204" pitchFamily="34" charset="0"/>
              </a:rPr>
              <a:t>Data </a:t>
            </a:r>
            <a:r>
              <a:rPr lang="es-CO" sz="2800" dirty="0" err="1">
                <a:latin typeface="Century Gothic" panose="020B0502020202020204" pitchFamily="34" charset="0"/>
              </a:rPr>
              <a:t>Preprocessing</a:t>
            </a:r>
            <a:r>
              <a:rPr lang="es-CO" sz="2800" dirty="0">
                <a:latin typeface="Century Gothic" panose="020B0502020202020204" pitchFamily="34" charset="0"/>
              </a:rPr>
              <a:t> Data and </a:t>
            </a:r>
            <a:r>
              <a:rPr lang="es-CO" sz="2800" dirty="0" err="1">
                <a:latin typeface="Century Gothic" panose="020B0502020202020204" pitchFamily="34" charset="0"/>
              </a:rPr>
              <a:t>Feature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Engineering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AA924-A73A-F1C5-E779-49AA36276BFA}"/>
              </a:ext>
            </a:extLst>
          </p:cNvPr>
          <p:cNvSpPr txBox="1"/>
          <p:nvPr/>
        </p:nvSpPr>
        <p:spPr bwMode="auto">
          <a:xfrm>
            <a:off x="320894" y="1721541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Century Gothic" panose="020B0502020202020204" pitchFamily="34" charset="0"/>
              </a:rPr>
              <a:t>Data </a:t>
            </a:r>
            <a:r>
              <a:rPr lang="es-CO" sz="2800" dirty="0" err="1">
                <a:latin typeface="Century Gothic" panose="020B0502020202020204" pitchFamily="34" charset="0"/>
              </a:rPr>
              <a:t>Exploration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DE8CD-F571-3118-F6DD-5B3227F9D20E}"/>
              </a:ext>
            </a:extLst>
          </p:cNvPr>
          <p:cNvSpPr txBox="1"/>
          <p:nvPr/>
        </p:nvSpPr>
        <p:spPr bwMode="auto">
          <a:xfrm>
            <a:off x="320894" y="3490672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 err="1">
                <a:latin typeface="Century Gothic" panose="020B0502020202020204" pitchFamily="34" charset="0"/>
              </a:rPr>
              <a:t>Model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Selection</a:t>
            </a:r>
            <a:r>
              <a:rPr lang="es-CO" sz="2800" dirty="0">
                <a:latin typeface="Century Gothic" panose="020B0502020202020204" pitchFamily="34" charset="0"/>
              </a:rPr>
              <a:t> and </a:t>
            </a:r>
            <a:r>
              <a:rPr lang="es-CO" sz="2800" dirty="0" err="1">
                <a:latin typeface="Century Gothic" panose="020B0502020202020204" pitchFamily="34" charset="0"/>
              </a:rPr>
              <a:t>Predictions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259A-2BFE-520E-F57D-3BC683829A72}"/>
              </a:ext>
            </a:extLst>
          </p:cNvPr>
          <p:cNvSpPr txBox="1"/>
          <p:nvPr/>
        </p:nvSpPr>
        <p:spPr bwMode="auto">
          <a:xfrm>
            <a:off x="320893" y="4159794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Century Gothic" panose="020B0502020202020204" pitchFamily="34" charset="0"/>
              </a:rPr>
              <a:t>Business </a:t>
            </a:r>
            <a:r>
              <a:rPr lang="es-CO" sz="2800" dirty="0" err="1">
                <a:latin typeface="Century Gothic" panose="020B0502020202020204" pitchFamily="34" charset="0"/>
              </a:rPr>
              <a:t>Recomendations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BB728-7AFA-588C-FF6E-093AECAA2C06}"/>
              </a:ext>
            </a:extLst>
          </p:cNvPr>
          <p:cNvSpPr txBox="1"/>
          <p:nvPr/>
        </p:nvSpPr>
        <p:spPr bwMode="auto">
          <a:xfrm>
            <a:off x="320893" y="4829305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 err="1">
                <a:latin typeface="Century Gothic" panose="020B0502020202020204" pitchFamily="34" charset="0"/>
              </a:rPr>
              <a:t>Model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Maintenance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727A-CA86-13AC-A26C-976E434562BE}"/>
              </a:ext>
            </a:extLst>
          </p:cNvPr>
          <p:cNvSpPr txBox="1"/>
          <p:nvPr/>
        </p:nvSpPr>
        <p:spPr bwMode="auto">
          <a:xfrm>
            <a:off x="320893" y="549881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s-CO" sz="2800" dirty="0" err="1">
                <a:latin typeface="Century Gothic" panose="020B0502020202020204" pitchFamily="34" charset="0"/>
              </a:rPr>
              <a:t>Further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development</a:t>
            </a:r>
            <a:endParaRPr lang="es-CO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2</cp:revision>
  <dcterms:created xsi:type="dcterms:W3CDTF">2023-10-04T16:15:03Z</dcterms:created>
  <dcterms:modified xsi:type="dcterms:W3CDTF">2023-10-04T17:45:47Z</dcterms:modified>
</cp:coreProperties>
</file>