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2" r:id="rId6"/>
    <p:sldId id="263" r:id="rId7"/>
    <p:sldId id="257" r:id="rId8"/>
    <p:sldId id="269" r:id="rId9"/>
    <p:sldId id="271" r:id="rId10"/>
    <p:sldId id="274" r:id="rId11"/>
    <p:sldId id="275" r:id="rId12"/>
    <p:sldId id="276" r:id="rId13"/>
    <p:sldId id="2147470349" r:id="rId14"/>
    <p:sldId id="277" r:id="rId15"/>
    <p:sldId id="260" r:id="rId16"/>
  </p:sldIdLst>
  <p:sldSz cx="24371300" cy="13716000"/>
  <p:notesSz cx="6858000" cy="9144000"/>
  <p:embeddedFontLst>
    <p:embeddedFont>
      <p:font typeface="Arial Black" panose="020B0604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 Light" panose="020F0302020204030204" pitchFamily="34" charset="0"/>
      <p:regular r:id="rId24"/>
      <p:bold r:id="rId25"/>
      <p:italic r:id="rId26"/>
      <p:boldItalic r:id="rId27"/>
    </p:embeddedFont>
    <p:embeddedFont>
      <p:font typeface="Montserrat Thin" panose="020F0302020204030204" pitchFamily="34" charset="0"/>
      <p:regular r:id="rId28"/>
      <p:bold r:id="rId29"/>
      <p:italic r:id="rId30"/>
      <p:boldItalic r:id="rId31"/>
    </p:embeddedFont>
    <p:embeddedFont>
      <p:font typeface="Poppins" pitchFamily="2" charset="77"/>
      <p:regular r:id="rId32"/>
      <p:bold r:id="rId33"/>
      <p:italic r:id="rId34"/>
      <p:boldItalic r:id="rId35"/>
    </p:embeddedFont>
    <p:embeddedFont>
      <p:font typeface="Poppins Black" pitchFamily="2" charset="77"/>
      <p:bold r:id="rId36"/>
      <p:italic r:id="rId37"/>
      <p:boldItalic r:id="rId38"/>
    </p:embeddedFont>
    <p:embeddedFont>
      <p:font typeface="Poppins Light" pitchFamily="2" charset="77"/>
      <p:regular r:id="rId39"/>
      <p:italic r:id="rId40"/>
    </p:embeddedFont>
    <p:embeddedFont>
      <p:font typeface="Poppins Medium" pitchFamily="2" charset="77"/>
      <p:regular r:id="rId41"/>
      <p:italic r:id="rId42"/>
    </p:embeddedFont>
    <p:embeddedFont>
      <p:font typeface="Poppins SemiBold" pitchFamily="2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53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LVUyY3+UAE9wXD30v5CuhcSy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2B9"/>
    <a:srgbClr val="9EA7DC"/>
    <a:srgbClr val="31C1BA"/>
    <a:srgbClr val="FF6169"/>
    <a:srgbClr val="9FE3CF"/>
    <a:srgbClr val="50C8B1"/>
    <a:srgbClr val="5F224A"/>
    <a:srgbClr val="75D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1FE3F-405D-7745-874A-6495F95E718A}" v="322" dt="2023-09-11T23:14:3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9"/>
    <p:restoredTop sz="68633"/>
  </p:normalViewPr>
  <p:slideViewPr>
    <p:cSldViewPr snapToGrid="0" showGuides="1">
      <p:cViewPr>
        <p:scale>
          <a:sx n="73" d="100"/>
          <a:sy n="73" d="100"/>
        </p:scale>
        <p:origin x="1856" y="456"/>
      </p:cViewPr>
      <p:guideLst>
        <p:guide orient="horz" pos="4320"/>
        <p:guide pos="76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2.fntdata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Herrera" userId="e8643a8a-c373-4529-9ec2-07e86624babe" providerId="ADAL" clId="{2D11FE3F-405D-7745-874A-6495F95E718A}"/>
    <pc:docChg chg="undo redo custSel addSld delSld modSld sldOrd delMainMaster">
      <pc:chgData name="Juan Herrera" userId="e8643a8a-c373-4529-9ec2-07e86624babe" providerId="ADAL" clId="{2D11FE3F-405D-7745-874A-6495F95E718A}" dt="2023-09-11T23:17:58.654" v="7966" actId="20577"/>
      <pc:docMkLst>
        <pc:docMk/>
      </pc:docMkLst>
      <pc:sldChg chg="modSp mod">
        <pc:chgData name="Juan Herrera" userId="e8643a8a-c373-4529-9ec2-07e86624babe" providerId="ADAL" clId="{2D11FE3F-405D-7745-874A-6495F95E718A}" dt="2023-09-11T16:49:27.848" v="3055" actId="403"/>
        <pc:sldMkLst>
          <pc:docMk/>
          <pc:sldMk cId="0" sldId="256"/>
        </pc:sldMkLst>
        <pc:spChg chg="mod">
          <ac:chgData name="Juan Herrera" userId="e8643a8a-c373-4529-9ec2-07e86624babe" providerId="ADAL" clId="{2D11FE3F-405D-7745-874A-6495F95E718A}" dt="2023-09-11T16:49:27.848" v="3055" actId="403"/>
          <ac:spMkLst>
            <pc:docMk/>
            <pc:sldMk cId="0" sldId="256"/>
            <ac:spMk id="81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16:49:13.648" v="3049" actId="2711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ord modAnim modNotesTx">
        <pc:chgData name="Juan Herrera" userId="e8643a8a-c373-4529-9ec2-07e86624babe" providerId="ADAL" clId="{2D11FE3F-405D-7745-874A-6495F95E718A}" dt="2023-09-11T23:17:58.654" v="7966" actId="20577"/>
        <pc:sldMkLst>
          <pc:docMk/>
          <pc:sldMk cId="0" sldId="257"/>
        </pc:sldMkLst>
        <pc:spChg chg="add mod">
          <ac:chgData name="Juan Herrera" userId="e8643a8a-c373-4529-9ec2-07e86624babe" providerId="ADAL" clId="{2D11FE3F-405D-7745-874A-6495F95E718A}" dt="2023-09-11T10:42:10.793" v="302" actId="207"/>
          <ac:spMkLst>
            <pc:docMk/>
            <pc:sldMk cId="0" sldId="257"/>
            <ac:spMk id="3" creationId="{1CD63E6F-8D78-7F6E-C006-0BF991570A65}"/>
          </ac:spMkLst>
        </pc:spChg>
        <pc:spChg chg="add del mod">
          <ac:chgData name="Juan Herrera" userId="e8643a8a-c373-4529-9ec2-07e86624babe" providerId="ADAL" clId="{2D11FE3F-405D-7745-874A-6495F95E718A}" dt="2023-09-11T10:59:55.974" v="980"/>
          <ac:spMkLst>
            <pc:docMk/>
            <pc:sldMk cId="0" sldId="257"/>
            <ac:spMk id="4" creationId="{377780B0-5CCE-994C-016B-F17B0C655FE6}"/>
          </ac:spMkLst>
        </pc:spChg>
        <pc:spChg chg="add del mod">
          <ac:chgData name="Juan Herrera" userId="e8643a8a-c373-4529-9ec2-07e86624babe" providerId="ADAL" clId="{2D11FE3F-405D-7745-874A-6495F95E718A}" dt="2023-09-11T20:52:13.188" v="4417"/>
          <ac:spMkLst>
            <pc:docMk/>
            <pc:sldMk cId="0" sldId="257"/>
            <ac:spMk id="5" creationId="{23DBE55F-1117-C2C3-350F-7941BFE86FFF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8" creationId="{33FA1975-D056-594E-2F7D-D2964FD9DEC5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9" creationId="{04B6D01A-9529-1379-FB00-A8D8F246910C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0" creationId="{D521CAFB-2039-878C-50E6-630AD023EC27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1" creationId="{85B3A451-BB18-E9BE-2080-E4A5DFC8D623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2" creationId="{2C4A14B5-5B7C-B8FE-2CC3-8EB802F89855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5" creationId="{D53218CC-BC41-64E2-B102-0F4AC5583125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7" creationId="{19376333-654F-9BA1-4DBB-5795092F20E6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8" creationId="{14447870-BC2B-67F7-10D6-AF5744382CA1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19" creationId="{FA376384-7DB2-029B-9D00-14CF65AE166E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0" creationId="{19874C3C-FF61-6EAA-D575-D2F61F6CB22B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3" creationId="{DAE53E91-81D1-323C-BD1C-D511E76585EC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4" creationId="{1CE25E4C-ED28-2465-2BEE-5A30EC630623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5" creationId="{5679B45B-1336-049C-7CBA-792F51D4D7CD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6" creationId="{47F77598-781D-3F75-A22B-26DB5274F90E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29" creationId="{B1867783-BE61-E06C-9A62-ADEFC7278ED8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0" creationId="{0E7DA160-8F5E-520B-F99E-0E9EDA263AAF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1" creationId="{549F2122-B25E-E967-6E73-955CF3F15AC2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2" creationId="{F86E30F0-188B-9934-2F7E-3F56F850FDC3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5" creationId="{6C3A3080-D65F-604C-972F-83ECA847D9E5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6" creationId="{E49AE5D2-02D7-DDAA-6F5B-4B638533F32E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7" creationId="{C3980277-7957-F9B2-A1F4-82447A1D1F1C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38" creationId="{326606CB-F5A9-DED8-CA01-E9A051A4CBC6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41" creationId="{796E9610-0AE6-7D27-7F80-908E5D4DB829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43" creationId="{F0C006E9-9D1D-A67D-8332-B0517D34F845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44" creationId="{3926D014-47DD-5604-E43D-10437D1DD65B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45" creationId="{70D68DDF-A0AB-E7F6-90FB-64E7A5EA1962}"/>
          </ac:spMkLst>
        </pc:spChg>
        <pc:spChg chg="mod">
          <ac:chgData name="Juan Herrera" userId="e8643a8a-c373-4529-9ec2-07e86624babe" providerId="ADAL" clId="{2D11FE3F-405D-7745-874A-6495F95E718A}" dt="2023-09-11T20:57:32.123" v="4424"/>
          <ac:spMkLst>
            <pc:docMk/>
            <pc:sldMk cId="0" sldId="257"/>
            <ac:spMk id="46" creationId="{5276A8DE-13FE-ADCB-EC11-B9F225D2A4DF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49" creationId="{E3297219-72F1-D1C1-B1EC-0F96A1F8623B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0" creationId="{8C15D70C-7444-9797-9E20-807E575BDC9A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1" creationId="{957B8B84-8898-F9ED-813D-E0C2BE1BBE59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2" creationId="{FF2D243F-15F4-73DB-73EB-F9DCA8CAF6A6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3" creationId="{0019B40C-FF62-8AD4-4E65-C090BF881FB6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6" creationId="{B43928FB-EADE-E6D5-D938-88AADD497300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8" creationId="{FE62815D-4EC3-A4EB-9038-83333313754F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59" creationId="{E68C87D1-CB1B-DB1E-6C38-FEA7E998D178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0" creationId="{F1E8CFEC-7330-56F4-A4B2-D214D949CB0A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1" creationId="{B0E04240-F978-12E3-0E78-981079A20870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4" creationId="{9F75F9EB-003A-27A3-6829-693A300841F4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5" creationId="{A3C8477D-E9F5-5E08-492F-5FC5F0843764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6" creationId="{2F37AEA1-93B7-EB5F-C59E-CC421ECE0F80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67" creationId="{0E285A48-8FAD-1F52-BA8D-048B81902A68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0" creationId="{F7F7B693-DEEF-BC38-351E-F1A03B5B1E1E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1" creationId="{57236470-B5B8-6FDB-C81E-6BD5802B54DB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2" creationId="{F5775604-5CD9-8998-3C54-8780AB688479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3" creationId="{FB2E803E-8858-4CBF-4E3F-57D38E6CC064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6" creationId="{A139DAD5-3AA7-C6BA-E06D-9EFE3A51CDDA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7" creationId="{B45975DD-6E13-301C-48A0-6276126ABBEC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8" creationId="{3040ACA1-3808-E285-B033-6B7A0C57157A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79" creationId="{F1C92369-8AAA-3567-5A44-D994DFC4C45C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82" creationId="{7E8ED73D-D241-9CF6-A8D9-15E719948759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84" creationId="{4622C5A9-6739-0882-AADD-3C48E5D2240C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85" creationId="{6A35CF09-2401-AC91-558B-8F8233AAC4A0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86" creationId="{74EDE289-96EF-B7F4-BC19-DAB2F8D50659}"/>
          </ac:spMkLst>
        </pc:spChg>
        <pc:spChg chg="mod">
          <ac:chgData name="Juan Herrera" userId="e8643a8a-c373-4529-9ec2-07e86624babe" providerId="ADAL" clId="{2D11FE3F-405D-7745-874A-6495F95E718A}" dt="2023-09-11T20:57:39.833" v="4426"/>
          <ac:spMkLst>
            <pc:docMk/>
            <pc:sldMk cId="0" sldId="257"/>
            <ac:spMk id="87" creationId="{A431D966-25E6-3DD9-9F43-E5FEAAD2B402}"/>
          </ac:spMkLst>
        </pc:spChg>
        <pc:spChg chg="mod">
          <ac:chgData name="Juan Herrera" userId="e8643a8a-c373-4529-9ec2-07e86624babe" providerId="ADAL" clId="{2D11FE3F-405D-7745-874A-6495F95E718A}" dt="2023-09-11T10:42:00.326" v="29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0:51:04.557" v="4403" actId="1076"/>
          <ac:spMkLst>
            <pc:docMk/>
            <pc:sldMk cId="0" sldId="257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0:44:28.371" v="4037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39:50.900" v="5564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95" creationId="{D6C6D095-2E02-0D1F-AEAB-37B39DC53202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96" creationId="{7C723E1D-705F-D70A-F815-DC5AD7617D7E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97" creationId="{98422CFA-F892-DE45-3C44-B3A2132B6A2D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98" creationId="{70BF8277-1EE8-A835-7D3E-AB33FABB861A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99" creationId="{A6603B56-6740-DDE5-B5AE-265425B73015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02" creationId="{F97B2286-AB1C-FB49-EB3F-052E71092CFB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04" creationId="{7B1E2FB2-BEA1-66E4-4C81-5E041D48A5BA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05" creationId="{0BD71BA3-72C0-EA64-3BC5-73EA21069078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06" creationId="{88C0265F-EB17-DB19-187C-3925FD4D2F8E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07" creationId="{D5E11884-F34D-32C9-4ADE-3D466DB9686F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0" creationId="{B867DA5B-986C-A2CF-A038-FDED76398A54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1" creationId="{5E994D08-5F49-AFCB-53F1-72F89A894C9A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2" creationId="{6E06A9BD-E7E4-66D5-2308-7ACE017C9DBE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3" creationId="{46247C3D-3780-050B-A5D6-E9F0CEF3EAE1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6" creationId="{D8715D09-CCE5-2C3A-4A92-0618D26BE0E3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7" creationId="{3AAC59FB-EC1D-001E-32D9-EA48C869678D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8" creationId="{CE26631B-0B8F-5F5B-5509-FC3C54939301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19" creationId="{C4CEED4F-8F56-43F2-7113-2DAE21B6AB09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22" creationId="{75056594-31C4-9F95-89AC-B6C3A7CF78F5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23" creationId="{9098AD90-80D0-5865-742B-68ECE89C94FE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24" creationId="{029B154F-B231-489E-1BE0-23145E6EEC44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125" creationId="{95C0B5A4-0A94-0C34-FFB9-74C78196F92B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5120" creationId="{D5CCF4E8-6A8B-2BA7-9279-6FBA4284D975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5123" creationId="{26B66119-9734-6D0C-F1BE-FC1CA5F0CFC2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5125" creationId="{662BCD2A-A147-D23D-6042-5F500E442371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5127" creationId="{E13759E0-E712-C518-D8DA-CE9489AD50E6}"/>
          </ac:spMkLst>
        </pc:spChg>
        <pc:spChg chg="mod">
          <ac:chgData name="Juan Herrera" userId="e8643a8a-c373-4529-9ec2-07e86624babe" providerId="ADAL" clId="{2D11FE3F-405D-7745-874A-6495F95E718A}" dt="2023-09-11T20:58:06.962" v="4431"/>
          <ac:spMkLst>
            <pc:docMk/>
            <pc:sldMk cId="0" sldId="257"/>
            <ac:spMk id="5128" creationId="{3705CC32-F709-33B7-1976-D085DCF4B942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38" creationId="{82D42EC6-B323-ECA6-0172-0E70045D9D76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0" creationId="{53EA3886-C216-A11E-E734-8B39D2573B45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1" creationId="{244FE54A-1433-913B-BE9E-A6DDC3A88066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2" creationId="{80274204-6AA5-2396-DF5B-4D1BF9E202FF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3" creationId="{A3FC4398-E9AF-62FA-8979-836E00C16C6C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5" creationId="{74E6F641-4627-D70A-AC08-9BD79DFB68F2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6" creationId="{C1268B30-B5CB-E068-72AE-35E3A1275B2A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7" creationId="{AFFCB26A-1C6C-BAF7-E22E-595DC4192E0D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48" creationId="{0B8C72CC-DC84-092F-FE7C-CC03FB4FECD6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0" creationId="{7BF66DAB-7847-6F9A-F513-791FA33847D7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1" creationId="{1FBE273B-4237-F369-A34B-036C63326A41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2" creationId="{9A0FF2D0-B26E-8AC9-9E20-2156DE548AC7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3" creationId="{7EE5A203-07A1-48E9-F523-604DB0D7D812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5" creationId="{C8209670-D8C9-1A1F-7C6F-8D73AF97FDDB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6" creationId="{CDC17997-C325-2DB7-3E03-F27178762949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7" creationId="{1D9144F5-F394-DF44-B6A3-3B859CBB28CD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58" creationId="{999A82E5-479F-5FD9-29BE-918EFCA55C40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0" creationId="{F429487F-0F5A-4735-1F4B-A2ABD79EC13F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2" creationId="{5CE34955-872E-73D8-9861-F472C4C89BE7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3" creationId="{89E97D3B-D15E-3F9C-6EE6-C4030822C1E8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4" creationId="{77704E42-2699-B839-01AA-3D84E5D3A83A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5" creationId="{91B64F1E-42CF-9E54-0259-7E7E6D8C58B4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7" creationId="{80606721-4397-AACD-100D-94578DBCB700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8" creationId="{397B1A69-B3C3-63D3-E584-980921689400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69" creationId="{A2E3AA85-BB8E-8C24-D5E1-974C38FF0405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70" creationId="{7D5E7EC4-C1AE-EECE-9F77-929D94E3F619}"/>
          </ac:spMkLst>
        </pc:spChg>
        <pc:spChg chg="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71" creationId="{1F047CC5-4A5B-16D0-2DA3-3B6FAE798CC0}"/>
          </ac:spMkLst>
        </pc:spChg>
        <pc:spChg chg="add mod">
          <ac:chgData name="Juan Herrera" userId="e8643a8a-c373-4529-9ec2-07e86624babe" providerId="ADAL" clId="{2D11FE3F-405D-7745-874A-6495F95E718A}" dt="2023-09-11T21:03:03.305" v="4488" actId="1076"/>
          <ac:spMkLst>
            <pc:docMk/>
            <pc:sldMk cId="0" sldId="257"/>
            <ac:spMk id="5172" creationId="{6ED81B46-8825-8B34-ECCE-C56D915F5C84}"/>
          </ac:spMkLst>
        </pc:s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6" creationId="{F7FE86BE-EB15-B18D-37C2-7F5785FD7C45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7" creationId="{875E39ED-6CAB-9E32-BD44-6299C0FA5782}"/>
          </ac:grpSpMkLst>
        </pc:gr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13" creationId="{24332664-8C23-958F-E6FF-134D685170C1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14" creationId="{D51ACBCD-8CBC-9E31-BD00-13A561A0B2E3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16" creationId="{ACC41B29-6447-8EBD-D4AF-AE2C82EC659D}"/>
          </ac:grpSpMkLst>
        </pc:gr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21" creationId="{B9935087-857B-8A8E-FE9D-18B8361ABB56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22" creationId="{66FB7E06-0735-1D13-346C-AA5201584CF6}"/>
          </ac:grpSpMkLst>
        </pc:gr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27" creationId="{85553E8C-27F1-A631-3FEF-CC64E28A7720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28" creationId="{6F7169BF-B1AF-9044-9D78-7584CF89D61A}"/>
          </ac:grpSpMkLst>
        </pc:gr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33" creationId="{C9B4CAD6-6666-85EF-3984-A273036510C8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34" creationId="{B1E4EAD4-B75D-DD2B-61B2-5F642AEEBE57}"/>
          </ac:grpSpMkLst>
        </pc:grpChg>
        <pc:grpChg chg="add del mod">
          <ac:chgData name="Juan Herrera" userId="e8643a8a-c373-4529-9ec2-07e86624babe" providerId="ADAL" clId="{2D11FE3F-405D-7745-874A-6495F95E718A}" dt="2023-09-11T20:57:39.819" v="4425"/>
          <ac:grpSpMkLst>
            <pc:docMk/>
            <pc:sldMk cId="0" sldId="257"/>
            <ac:grpSpMk id="39" creationId="{48BA353E-13B5-439F-92E8-52FF071C5EFF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40" creationId="{465A63DE-07A6-70D8-A844-516552506F1F}"/>
          </ac:grpSpMkLst>
        </pc:grpChg>
        <pc:grpChg chg="mod">
          <ac:chgData name="Juan Herrera" userId="e8643a8a-c373-4529-9ec2-07e86624babe" providerId="ADAL" clId="{2D11FE3F-405D-7745-874A-6495F95E718A}" dt="2023-09-11T20:57:32.123" v="4424"/>
          <ac:grpSpMkLst>
            <pc:docMk/>
            <pc:sldMk cId="0" sldId="257"/>
            <ac:grpSpMk id="42" creationId="{687F3010-26FE-45F5-151F-AB586D7A47C9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47" creationId="{4916BC22-8BD6-C575-1DE2-D6F969B6DFDD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48" creationId="{B5A4BD1C-8E71-A8ED-758D-FCFB56CD1129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54" creationId="{7B619000-9672-E1BA-7C17-1B94BC7E4838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55" creationId="{3BDF268C-00E0-9E82-97B6-DAFF427D8C63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57" creationId="{9F6A0F78-2216-AEAB-3DD9-85F2759C5642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62" creationId="{1B2E1A37-7A10-70AF-A98E-0FD23A09AD5B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63" creationId="{406D66AB-0587-EB06-62B1-C1637AA7EFA4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68" creationId="{C54472F6-CB49-B9C9-A108-CCE1D0BE7732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69" creationId="{9087373D-60C6-CFEE-EBBB-828F017B550B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74" creationId="{76CCC97A-24A4-671B-E456-40FFEF8EA961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75" creationId="{143D5E32-DC93-1CCA-8FD1-24620B083D6F}"/>
          </ac:grpSpMkLst>
        </pc:grpChg>
        <pc:grpChg chg="add del mod">
          <ac:chgData name="Juan Herrera" userId="e8643a8a-c373-4529-9ec2-07e86624babe" providerId="ADAL" clId="{2D11FE3F-405D-7745-874A-6495F95E718A}" dt="2023-09-11T20:57:46.601" v="4427"/>
          <ac:grpSpMkLst>
            <pc:docMk/>
            <pc:sldMk cId="0" sldId="257"/>
            <ac:grpSpMk id="80" creationId="{CE462A46-EA0E-8EEC-860E-A7CCAD8A1008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81" creationId="{199C9792-DD9F-411D-2CF1-2607C06BDCA7}"/>
          </ac:grpSpMkLst>
        </pc:grpChg>
        <pc:grpChg chg="mod">
          <ac:chgData name="Juan Herrera" userId="e8643a8a-c373-4529-9ec2-07e86624babe" providerId="ADAL" clId="{2D11FE3F-405D-7745-874A-6495F95E718A}" dt="2023-09-11T20:57:39.833" v="4426"/>
          <ac:grpSpMkLst>
            <pc:docMk/>
            <pc:sldMk cId="0" sldId="257"/>
            <ac:grpSpMk id="83" creationId="{DA91C31C-2BE9-4216-AD22-9D5A8EDACC6D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93" creationId="{10B94ECB-911C-09F2-942B-6E63EEA9F327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94" creationId="{554F5E9B-79BB-F2B2-552E-60394D7798A3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100" creationId="{FECAD629-BB76-E55D-BE2F-7408DC12CC2A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01" creationId="{6CE9BF9F-189F-F60E-61E0-D31F2456633B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03" creationId="{F57FA2CD-640D-7D93-60DE-2071862A8E1E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108" creationId="{8E0A1B31-9E6B-2074-5D4C-2D5EA0B92A82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09" creationId="{3F4F6153-8E38-8E77-1F8D-9E68A6D7EB6B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114" creationId="{A889BAAB-2B23-E3A3-4AF8-39EF22FF5FB9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15" creationId="{57627023-51F1-D809-5C5D-D57D42D1E318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120" creationId="{E82A44A7-F0D3-7194-2B98-4A927DD6AD82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21" creationId="{712A8EF8-FD0C-1495-84FB-4F0E33D9E829}"/>
          </ac:grpSpMkLst>
        </pc:grpChg>
        <pc:grpChg chg="add del mod">
          <ac:chgData name="Juan Herrera" userId="e8643a8a-c373-4529-9ec2-07e86624babe" providerId="ADAL" clId="{2D11FE3F-405D-7745-874A-6495F95E718A}" dt="2023-09-11T20:58:12.943" v="4432"/>
          <ac:grpSpMkLst>
            <pc:docMk/>
            <pc:sldMk cId="0" sldId="257"/>
            <ac:grpSpMk id="126" creationId="{3471D8E9-D366-7100-B538-720DCBD4B655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127" creationId="{3C071C71-E44E-FA82-C57C-DB23DE6E5EA3}"/>
          </ac:grpSpMkLst>
        </pc:grpChg>
        <pc:grpChg chg="mod">
          <ac:chgData name="Juan Herrera" userId="e8643a8a-c373-4529-9ec2-07e86624babe" providerId="ADAL" clId="{2D11FE3F-405D-7745-874A-6495F95E718A}" dt="2023-09-11T20:58:06.962" v="4431"/>
          <ac:grpSpMkLst>
            <pc:docMk/>
            <pc:sldMk cId="0" sldId="257"/>
            <ac:grpSpMk id="5121" creationId="{AE4B63DD-6CA0-83D0-A171-D23FBF3C9195}"/>
          </ac:grpSpMkLst>
        </pc:grpChg>
        <pc:grpChg chg="add del mod">
          <ac:chgData name="Juan Herrera" userId="e8643a8a-c373-4529-9ec2-07e86624babe" providerId="ADAL" clId="{2D11FE3F-405D-7745-874A-6495F95E718A}" dt="2023-09-11T20:59:36.175" v="4447" actId="165"/>
          <ac:grpSpMkLst>
            <pc:docMk/>
            <pc:sldMk cId="0" sldId="257"/>
            <ac:grpSpMk id="5130" creationId="{75E2998B-402C-254A-C1D4-1ED91400A4F7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1" creationId="{A9F7ACC3-28E9-C9E4-F1F5-60C886353B97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2" creationId="{95F435C9-A6C3-1BB2-54B5-26C60299C586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3" creationId="{E52B0655-A499-700B-E00B-2CA1C5CD718C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4" creationId="{DFC2837B-7A6D-7739-9BE6-DC2F60BDC875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5" creationId="{BD5657EF-D29D-F70E-8757-CC37BDC68F86}"/>
          </ac:grpSpMkLst>
        </pc:grpChg>
        <pc:grpChg chg="mod topLvl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6" creationId="{DCC6C60E-3D59-6BA2-AA0C-E84AD7C249E6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7" creationId="{FFE6D47B-1D5A-34F8-50D1-EEF133E7E8E9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39" creationId="{EA1E6A6B-E0F6-ADC1-F937-54DFED43D4D8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44" creationId="{958E8E7F-5BB4-8685-CC4F-5CCC4F0369FC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49" creationId="{7EC5980A-FDDC-3C8A-33D7-14209C04BA99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54" creationId="{654C604A-2469-0ECB-8441-84D7437386C7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59" creationId="{CD043FFA-486D-E5AB-4385-BBA16C9AE690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61" creationId="{8D241AD3-9C36-3526-7164-A68B82F8204A}"/>
          </ac:grpSpMkLst>
        </pc:grpChg>
        <pc:grpChg chg="mod">
          <ac:chgData name="Juan Herrera" userId="e8643a8a-c373-4529-9ec2-07e86624babe" providerId="ADAL" clId="{2D11FE3F-405D-7745-874A-6495F95E718A}" dt="2023-09-11T21:03:03.305" v="4488" actId="1076"/>
          <ac:grpSpMkLst>
            <pc:docMk/>
            <pc:sldMk cId="0" sldId="257"/>
            <ac:grpSpMk id="5166" creationId="{DE1AE7AA-8AB0-488F-01D8-A98CB5441795}"/>
          </ac:grpSpMkLst>
        </pc:grpChg>
        <pc:picChg chg="add del">
          <ac:chgData name="Juan Herrera" userId="e8643a8a-c373-4529-9ec2-07e86624babe" providerId="ADAL" clId="{2D11FE3F-405D-7745-874A-6495F95E718A}" dt="2023-09-11T20:57:48.565" v="4429"/>
          <ac:picMkLst>
            <pc:docMk/>
            <pc:sldMk cId="0" sldId="257"/>
            <ac:picMk id="92" creationId="{ACBB975E-5FA3-3501-BE4E-15E42EA09EEB}"/>
          </ac:picMkLst>
        </pc:picChg>
        <pc:picChg chg="add del mod">
          <ac:chgData name="Juan Herrera" userId="e8643a8a-c373-4529-9ec2-07e86624babe" providerId="ADAL" clId="{2D11FE3F-405D-7745-874A-6495F95E718A}" dt="2023-09-11T20:51:05.223" v="4404"/>
          <ac:picMkLst>
            <pc:docMk/>
            <pc:sldMk cId="0" sldId="257"/>
            <ac:picMk id="5122" creationId="{FCD9F2D7-9883-B5C3-1560-E8183E1CBDEC}"/>
          </ac:picMkLst>
        </pc:picChg>
        <pc:picChg chg="add mod">
          <ac:chgData name="Juan Herrera" userId="e8643a8a-c373-4529-9ec2-07e86624babe" providerId="ADAL" clId="{2D11FE3F-405D-7745-874A-6495F95E718A}" dt="2023-09-11T21:03:03.305" v="4488" actId="1076"/>
          <ac:picMkLst>
            <pc:docMk/>
            <pc:sldMk cId="0" sldId="257"/>
            <ac:picMk id="5124" creationId="{99C21E8F-0B9E-64DA-6C5C-A19762DF4EF8}"/>
          </ac:picMkLst>
        </pc:picChg>
        <pc:picChg chg="add mod">
          <ac:chgData name="Juan Herrera" userId="e8643a8a-c373-4529-9ec2-07e86624babe" providerId="ADAL" clId="{2D11FE3F-405D-7745-874A-6495F95E718A}" dt="2023-09-11T20:57:57.699" v="4430" actId="1076"/>
          <ac:picMkLst>
            <pc:docMk/>
            <pc:sldMk cId="0" sldId="257"/>
            <ac:picMk id="5126" creationId="{256A4A2A-BC90-20AB-2575-3BFD5DC43122}"/>
          </ac:picMkLst>
        </pc:picChg>
        <pc:picChg chg="add del">
          <ac:chgData name="Juan Herrera" userId="e8643a8a-c373-4529-9ec2-07e86624babe" providerId="ADAL" clId="{2D11FE3F-405D-7745-874A-6495F95E718A}" dt="2023-09-11T20:58:13.889" v="4434"/>
          <ac:picMkLst>
            <pc:docMk/>
            <pc:sldMk cId="0" sldId="257"/>
            <ac:picMk id="5129" creationId="{DF460FB2-594F-4A55-D5AC-D67180781C21}"/>
          </ac:picMkLst>
        </pc:picChg>
        <pc:picChg chg="add mod">
          <ac:chgData name="Juan Herrera" userId="e8643a8a-c373-4529-9ec2-07e86624babe" providerId="ADAL" clId="{2D11FE3F-405D-7745-874A-6495F95E718A}" dt="2023-09-11T21:03:48.732" v="4497"/>
          <ac:picMkLst>
            <pc:docMk/>
            <pc:sldMk cId="0" sldId="257"/>
            <ac:picMk id="5173" creationId="{3B719987-A3E7-43CF-5947-F2946A24D63F}"/>
          </ac:picMkLst>
        </pc:picChg>
        <pc:picChg chg="add mod">
          <ac:chgData name="Juan Herrera" userId="e8643a8a-c373-4529-9ec2-07e86624babe" providerId="ADAL" clId="{2D11FE3F-405D-7745-874A-6495F95E718A}" dt="2023-09-11T21:03:48.732" v="4497"/>
          <ac:picMkLst>
            <pc:docMk/>
            <pc:sldMk cId="0" sldId="257"/>
            <ac:picMk id="5174" creationId="{0E78E650-77E0-28DC-0B19-8D868CEBFA84}"/>
          </ac:picMkLst>
        </pc:picChg>
      </pc:sldChg>
      <pc:sldChg chg="addSp delSp modSp del mod">
        <pc:chgData name="Juan Herrera" userId="e8643a8a-c373-4529-9ec2-07e86624babe" providerId="ADAL" clId="{2D11FE3F-405D-7745-874A-6495F95E718A}" dt="2023-09-11T15:28:46.358" v="2696" actId="2696"/>
        <pc:sldMkLst>
          <pc:docMk/>
          <pc:sldMk cId="0" sldId="258"/>
        </pc:sldMkLst>
        <pc:spChg chg="add del mod">
          <ac:chgData name="Juan Herrera" userId="e8643a8a-c373-4529-9ec2-07e86624babe" providerId="ADAL" clId="{2D11FE3F-405D-7745-874A-6495F95E718A}" dt="2023-09-11T08:46:38.155" v="139"/>
          <ac:spMkLst>
            <pc:docMk/>
            <pc:sldMk cId="0" sldId="258"/>
            <ac:spMk id="2" creationId="{31CD7FC3-CC20-A3B8-6B77-E37AC89E1634}"/>
          </ac:spMkLst>
        </pc:spChg>
        <pc:spChg chg="mod">
          <ac:chgData name="Juan Herrera" userId="e8643a8a-c373-4529-9ec2-07e86624babe" providerId="ADAL" clId="{2D11FE3F-405D-7745-874A-6495F95E718A}" dt="2023-09-11T08:46:32.804" v="137"/>
          <ac:spMkLst>
            <pc:docMk/>
            <pc:sldMk cId="0" sldId="258"/>
            <ac:spMk id="97" creationId="{00000000-0000-0000-0000-000000000000}"/>
          </ac:spMkLst>
        </pc:spChg>
      </pc:sldChg>
      <pc:sldChg chg="del">
        <pc:chgData name="Juan Herrera" userId="e8643a8a-c373-4529-9ec2-07e86624babe" providerId="ADAL" clId="{2D11FE3F-405D-7745-874A-6495F95E718A}" dt="2023-09-11T15:28:46.358" v="2696" actId="2696"/>
        <pc:sldMkLst>
          <pc:docMk/>
          <pc:sldMk cId="0" sldId="259"/>
        </pc:sldMkLst>
      </pc:sldChg>
      <pc:sldChg chg="addSp delSp modSp mod">
        <pc:chgData name="Juan Herrera" userId="e8643a8a-c373-4529-9ec2-07e86624babe" providerId="ADAL" clId="{2D11FE3F-405D-7745-874A-6495F95E718A}" dt="2023-09-11T23:16:13.855" v="7963" actId="1076"/>
        <pc:sldMkLst>
          <pc:docMk/>
          <pc:sldMk cId="0" sldId="260"/>
        </pc:sldMkLst>
        <pc:spChg chg="add mod">
          <ac:chgData name="Juan Herrera" userId="e8643a8a-c373-4529-9ec2-07e86624babe" providerId="ADAL" clId="{2D11FE3F-405D-7745-874A-6495F95E718A}" dt="2023-09-11T23:14:08.090" v="7951" actId="1076"/>
          <ac:spMkLst>
            <pc:docMk/>
            <pc:sldMk cId="0" sldId="260"/>
            <ac:spMk id="2" creationId="{1863ACC8-5021-048A-F491-D962FAFC6F33}"/>
          </ac:spMkLst>
        </pc:spChg>
        <pc:spChg chg="add del mod">
          <ac:chgData name="Juan Herrera" userId="e8643a8a-c373-4529-9ec2-07e86624babe" providerId="ADAL" clId="{2D11FE3F-405D-7745-874A-6495F95E718A}" dt="2023-09-11T23:10:00.764" v="7871" actId="478"/>
          <ac:spMkLst>
            <pc:docMk/>
            <pc:sldMk cId="0" sldId="260"/>
            <ac:spMk id="5" creationId="{1FEFD71C-E86B-5528-9A18-F67AC01E3655}"/>
          </ac:spMkLst>
        </pc:spChg>
        <pc:spChg chg="add mod">
          <ac:chgData name="Juan Herrera" userId="e8643a8a-c373-4529-9ec2-07e86624babe" providerId="ADAL" clId="{2D11FE3F-405D-7745-874A-6495F95E718A}" dt="2023-09-11T23:16:05.987" v="7962" actId="207"/>
          <ac:spMkLst>
            <pc:docMk/>
            <pc:sldMk cId="0" sldId="260"/>
            <ac:spMk id="9" creationId="{928E8096-4596-D171-0769-D8777A1918BB}"/>
          </ac:spMkLst>
        </pc:spChg>
        <pc:spChg chg="mod">
          <ac:chgData name="Juan Herrera" userId="e8643a8a-c373-4529-9ec2-07e86624babe" providerId="ADAL" clId="{2D11FE3F-405D-7745-874A-6495F95E718A}" dt="2023-09-11T15:53:53.013" v="2867" actId="1076"/>
          <ac:spMkLst>
            <pc:docMk/>
            <pc:sldMk cId="0" sldId="260"/>
            <ac:spMk id="108" creationId="{00000000-0000-0000-0000-000000000000}"/>
          </ac:spMkLst>
        </pc:spChg>
        <pc:spChg chg="del">
          <ac:chgData name="Juan Herrera" userId="e8643a8a-c373-4529-9ec2-07e86624babe" providerId="ADAL" clId="{2D11FE3F-405D-7745-874A-6495F95E718A}" dt="2023-09-11T15:53:55.142" v="2868" actId="478"/>
          <ac:spMkLst>
            <pc:docMk/>
            <pc:sldMk cId="0" sldId="260"/>
            <ac:spMk id="109" creationId="{00000000-0000-0000-0000-000000000000}"/>
          </ac:spMkLst>
        </pc:spChg>
        <pc:picChg chg="add mod">
          <ac:chgData name="Juan Herrera" userId="e8643a8a-c373-4529-9ec2-07e86624babe" providerId="ADAL" clId="{2D11FE3F-405D-7745-874A-6495F95E718A}" dt="2023-09-11T23:14:15.438" v="7953" actId="1076"/>
          <ac:picMkLst>
            <pc:docMk/>
            <pc:sldMk cId="0" sldId="260"/>
            <ac:picMk id="4" creationId="{7CE51256-2064-5F2E-4AEE-0DD9E1DC31EB}"/>
          </ac:picMkLst>
        </pc:picChg>
        <pc:picChg chg="add del mod">
          <ac:chgData name="Juan Herrera" userId="e8643a8a-c373-4529-9ec2-07e86624babe" providerId="ADAL" clId="{2D11FE3F-405D-7745-874A-6495F95E718A}" dt="2023-09-11T23:11:16.361" v="7891" actId="478"/>
          <ac:picMkLst>
            <pc:docMk/>
            <pc:sldMk cId="0" sldId="260"/>
            <ac:picMk id="6" creationId="{B8C544A5-5AD0-D267-8CB3-92A3A81669D1}"/>
          </ac:picMkLst>
        </pc:picChg>
        <pc:picChg chg="add mod">
          <ac:chgData name="Juan Herrera" userId="e8643a8a-c373-4529-9ec2-07e86624babe" providerId="ADAL" clId="{2D11FE3F-405D-7745-874A-6495F95E718A}" dt="2023-09-11T23:16:13.855" v="7963" actId="1076"/>
          <ac:picMkLst>
            <pc:docMk/>
            <pc:sldMk cId="0" sldId="260"/>
            <ac:picMk id="7" creationId="{CD140D4F-4D1B-ADD4-7D71-7D05CE675843}"/>
          </ac:picMkLst>
        </pc:picChg>
        <pc:picChg chg="add mod">
          <ac:chgData name="Juan Herrera" userId="e8643a8a-c373-4529-9ec2-07e86624babe" providerId="ADAL" clId="{2D11FE3F-405D-7745-874A-6495F95E718A}" dt="2023-09-11T23:14:35.095" v="7956" actId="1076"/>
          <ac:picMkLst>
            <pc:docMk/>
            <pc:sldMk cId="0" sldId="260"/>
            <ac:picMk id="8" creationId="{562EF6A7-E1CA-E6D5-8451-E119B9C88B13}"/>
          </ac:picMkLst>
        </pc:picChg>
      </pc:sldChg>
      <pc:sldChg chg="addSp modSp new del mod modClrScheme chgLayout">
        <pc:chgData name="Juan Herrera" userId="e8643a8a-c373-4529-9ec2-07e86624babe" providerId="ADAL" clId="{2D11FE3F-405D-7745-874A-6495F95E718A}" dt="2023-09-11T08:45:11.329" v="117" actId="2696"/>
        <pc:sldMkLst>
          <pc:docMk/>
          <pc:sldMk cId="3481650528" sldId="261"/>
        </pc:sldMkLst>
        <pc:spChg chg="add mod">
          <ac:chgData name="Juan Herrera" userId="e8643a8a-c373-4529-9ec2-07e86624babe" providerId="ADAL" clId="{2D11FE3F-405D-7745-874A-6495F95E718A}" dt="2023-09-11T08:44:31.867" v="106" actId="20577"/>
          <ac:spMkLst>
            <pc:docMk/>
            <pc:sldMk cId="3481650528" sldId="261"/>
            <ac:spMk id="2" creationId="{9FFF7D50-A8AC-5163-3F44-9B3AFD742288}"/>
          </ac:spMkLst>
        </pc:spChg>
      </pc:sldChg>
      <pc:sldChg chg="addSp delSp modSp new mod ord modClrScheme chgLayout">
        <pc:chgData name="Juan Herrera" userId="e8643a8a-c373-4529-9ec2-07e86624babe" providerId="ADAL" clId="{2D11FE3F-405D-7745-874A-6495F95E718A}" dt="2023-09-11T23:11:55.822" v="7918" actId="20577"/>
        <pc:sldMkLst>
          <pc:docMk/>
          <pc:sldMk cId="1820303611" sldId="262"/>
        </pc:sldMkLst>
        <pc:spChg chg="add mod">
          <ac:chgData name="Juan Herrera" userId="e8643a8a-c373-4529-9ec2-07e86624babe" providerId="ADAL" clId="{2D11FE3F-405D-7745-874A-6495F95E718A}" dt="2023-09-11T08:36:28.858" v="53" actId="700"/>
          <ac:spMkLst>
            <pc:docMk/>
            <pc:sldMk cId="1820303611" sldId="262"/>
            <ac:spMk id="2" creationId="{B8A46253-2F71-F304-6EEB-2B42811F6195}"/>
          </ac:spMkLst>
        </pc:spChg>
        <pc:spChg chg="add del mod">
          <ac:chgData name="Juan Herrera" userId="e8643a8a-c373-4529-9ec2-07e86624babe" providerId="ADAL" clId="{2D11FE3F-405D-7745-874A-6495F95E718A}" dt="2023-09-11T08:43:15.717" v="54"/>
          <ac:spMkLst>
            <pc:docMk/>
            <pc:sldMk cId="1820303611" sldId="262"/>
            <ac:spMk id="3" creationId="{0051F380-7B1C-54E0-0785-7240DFCDF1CB}"/>
          </ac:spMkLst>
        </pc:spChg>
        <pc:spChg chg="add mod">
          <ac:chgData name="Juan Herrera" userId="e8643a8a-c373-4529-9ec2-07e86624babe" providerId="ADAL" clId="{2D11FE3F-405D-7745-874A-6495F95E718A}" dt="2023-09-11T23:11:55.822" v="7918" actId="20577"/>
          <ac:spMkLst>
            <pc:docMk/>
            <pc:sldMk cId="1820303611" sldId="262"/>
            <ac:spMk id="6" creationId="{7C8599AB-E1A7-5711-9D4E-8ADB1817B3F6}"/>
          </ac:spMkLst>
        </pc:spChg>
        <pc:spChg chg="add del mod">
          <ac:chgData name="Juan Herrera" userId="e8643a8a-c373-4529-9ec2-07e86624babe" providerId="ADAL" clId="{2D11FE3F-405D-7745-874A-6495F95E718A}" dt="2023-09-11T16:57:02.966" v="3242" actId="478"/>
          <ac:spMkLst>
            <pc:docMk/>
            <pc:sldMk cId="1820303611" sldId="262"/>
            <ac:spMk id="8" creationId="{DBEC2356-EFCF-E85D-198C-AFA89B59FA4A}"/>
          </ac:spMkLst>
        </pc:spChg>
        <pc:spChg chg="add del mod">
          <ac:chgData name="Juan Herrera" userId="e8643a8a-c373-4529-9ec2-07e86624babe" providerId="ADAL" clId="{2D11FE3F-405D-7745-874A-6495F95E718A}" dt="2023-09-11T16:55:15.758" v="3220"/>
          <ac:spMkLst>
            <pc:docMk/>
            <pc:sldMk cId="1820303611" sldId="262"/>
            <ac:spMk id="11" creationId="{87C2DA79-3741-D60E-4272-42F3F4040899}"/>
          </ac:spMkLst>
        </pc:spChg>
        <pc:spChg chg="add mod">
          <ac:chgData name="Juan Herrera" userId="e8643a8a-c373-4529-9ec2-07e86624babe" providerId="ADAL" clId="{2D11FE3F-405D-7745-874A-6495F95E718A}" dt="2023-09-11T20:16:41.878" v="3567" actId="20577"/>
          <ac:spMkLst>
            <pc:docMk/>
            <pc:sldMk cId="1820303611" sldId="262"/>
            <ac:spMk id="12" creationId="{26DE33A3-39B3-61C7-93B6-84CAD832C7FB}"/>
          </ac:spMkLst>
        </pc:spChg>
        <pc:graphicFrameChg chg="add del mod">
          <ac:chgData name="Juan Herrera" userId="e8643a8a-c373-4529-9ec2-07e86624babe" providerId="ADAL" clId="{2D11FE3F-405D-7745-874A-6495F95E718A}" dt="2023-09-11T16:50:53.080" v="3061"/>
          <ac:graphicFrameMkLst>
            <pc:docMk/>
            <pc:sldMk cId="1820303611" sldId="262"/>
            <ac:graphicFrameMk id="9" creationId="{C3D9B359-B55F-0B63-8CEB-2B94DC49CF0A}"/>
          </ac:graphicFrameMkLst>
        </pc:graphicFrameChg>
        <pc:graphicFrameChg chg="add del mod">
          <ac:chgData name="Juan Herrera" userId="e8643a8a-c373-4529-9ec2-07e86624babe" providerId="ADAL" clId="{2D11FE3F-405D-7745-874A-6495F95E718A}" dt="2023-09-11T16:50:58.535" v="3065"/>
          <ac:graphicFrameMkLst>
            <pc:docMk/>
            <pc:sldMk cId="1820303611" sldId="262"/>
            <ac:graphicFrameMk id="10" creationId="{498E322D-673D-A279-74CC-E67DD8444FCA}"/>
          </ac:graphicFrameMkLst>
        </pc:graphicFrameChg>
        <pc:picChg chg="add del mod">
          <ac:chgData name="Juan Herrera" userId="e8643a8a-c373-4529-9ec2-07e86624babe" providerId="ADAL" clId="{2D11FE3F-405D-7745-874A-6495F95E718A}" dt="2023-09-11T16:44:41.182" v="2884" actId="478"/>
          <ac:picMkLst>
            <pc:docMk/>
            <pc:sldMk cId="1820303611" sldId="262"/>
            <ac:picMk id="5" creationId="{95A07DAE-4829-3F8C-F25F-2EA2CAA1E86B}"/>
          </ac:picMkLst>
        </pc:picChg>
        <pc:picChg chg="add mod">
          <ac:chgData name="Juan Herrera" userId="e8643a8a-c373-4529-9ec2-07e86624babe" providerId="ADAL" clId="{2D11FE3F-405D-7745-874A-6495F95E718A}" dt="2023-09-11T21:14:14.415" v="5162" actId="732"/>
          <ac:picMkLst>
            <pc:docMk/>
            <pc:sldMk cId="1820303611" sldId="262"/>
            <ac:picMk id="1026" creationId="{9548B5C8-08A2-39AF-55E7-6143EDC67B9F}"/>
          </ac:picMkLst>
        </pc:picChg>
      </pc:sldChg>
      <pc:sldChg chg="modSp add mod ord">
        <pc:chgData name="Juan Herrera" userId="e8643a8a-c373-4529-9ec2-07e86624babe" providerId="ADAL" clId="{2D11FE3F-405D-7745-874A-6495F95E718A}" dt="2023-09-11T23:05:06.962" v="7837" actId="115"/>
        <pc:sldMkLst>
          <pc:docMk/>
          <pc:sldMk cId="4124654949" sldId="263"/>
        </pc:sldMkLst>
        <pc:spChg chg="mod">
          <ac:chgData name="Juan Herrera" userId="e8643a8a-c373-4529-9ec2-07e86624babe" providerId="ADAL" clId="{2D11FE3F-405D-7745-874A-6495F95E718A}" dt="2023-09-11T23:05:06.962" v="7837" actId="115"/>
          <ac:spMkLst>
            <pc:docMk/>
            <pc:sldMk cId="4124654949" sldId="263"/>
            <ac:spMk id="2" creationId="{9FFF7D50-A8AC-5163-3F44-9B3AFD742288}"/>
          </ac:spMkLst>
        </pc:spChg>
      </pc:sldChg>
      <pc:sldChg chg="modSp add del mod">
        <pc:chgData name="Juan Herrera" userId="e8643a8a-c373-4529-9ec2-07e86624babe" providerId="ADAL" clId="{2D11FE3F-405D-7745-874A-6495F95E718A}" dt="2023-09-11T15:28:46.358" v="2696" actId="2696"/>
        <pc:sldMkLst>
          <pc:docMk/>
          <pc:sldMk cId="1033085022" sldId="264"/>
        </pc:sldMkLst>
        <pc:spChg chg="mod">
          <ac:chgData name="Juan Herrera" userId="e8643a8a-c373-4529-9ec2-07e86624babe" providerId="ADAL" clId="{2D11FE3F-405D-7745-874A-6495F95E718A}" dt="2023-09-11T08:45:18.121" v="130" actId="20577"/>
          <ac:spMkLst>
            <pc:docMk/>
            <pc:sldMk cId="1033085022" sldId="264"/>
            <ac:spMk id="2" creationId="{9FFF7D50-A8AC-5163-3F44-9B3AFD742288}"/>
          </ac:spMkLst>
        </pc:spChg>
      </pc:sldChg>
      <pc:sldChg chg="add del">
        <pc:chgData name="Juan Herrera" userId="e8643a8a-c373-4529-9ec2-07e86624babe" providerId="ADAL" clId="{2D11FE3F-405D-7745-874A-6495F95E718A}" dt="2023-09-11T15:28:46.358" v="2696" actId="2696"/>
        <pc:sldMkLst>
          <pc:docMk/>
          <pc:sldMk cId="2393135323" sldId="265"/>
        </pc:sldMkLst>
      </pc:sldChg>
      <pc:sldChg chg="modSp add del mod">
        <pc:chgData name="Juan Herrera" userId="e8643a8a-c373-4529-9ec2-07e86624babe" providerId="ADAL" clId="{2D11FE3F-405D-7745-874A-6495F95E718A}" dt="2023-09-11T15:28:46.358" v="2696" actId="2696"/>
        <pc:sldMkLst>
          <pc:docMk/>
          <pc:sldMk cId="1666183869" sldId="266"/>
        </pc:sldMkLst>
        <pc:spChg chg="mod">
          <ac:chgData name="Juan Herrera" userId="e8643a8a-c373-4529-9ec2-07e86624babe" providerId="ADAL" clId="{2D11FE3F-405D-7745-874A-6495F95E718A}" dt="2023-09-11T08:46:49.398" v="156" actId="20577"/>
          <ac:spMkLst>
            <pc:docMk/>
            <pc:sldMk cId="1666183869" sldId="266"/>
            <ac:spMk id="97" creationId="{00000000-0000-0000-0000-000000000000}"/>
          </ac:spMkLst>
        </pc:spChg>
      </pc:sldChg>
      <pc:sldChg chg="addSp modSp add del mod ord">
        <pc:chgData name="Juan Herrera" userId="e8643a8a-c373-4529-9ec2-07e86624babe" providerId="ADAL" clId="{2D11FE3F-405D-7745-874A-6495F95E718A}" dt="2023-09-11T15:28:46.358" v="2696" actId="2696"/>
        <pc:sldMkLst>
          <pc:docMk/>
          <pc:sldMk cId="750428448" sldId="267"/>
        </pc:sldMkLst>
        <pc:spChg chg="add mod">
          <ac:chgData name="Juan Herrera" userId="e8643a8a-c373-4529-9ec2-07e86624babe" providerId="ADAL" clId="{2D11FE3F-405D-7745-874A-6495F95E718A}" dt="2023-09-11T08:48:45.640" v="185" actId="1076"/>
          <ac:spMkLst>
            <pc:docMk/>
            <pc:sldMk cId="750428448" sldId="267"/>
            <ac:spMk id="2" creationId="{C8305D03-437A-8D8A-0313-3C3097953692}"/>
          </ac:spMkLst>
        </pc:spChg>
        <pc:spChg chg="add mod">
          <ac:chgData name="Juan Herrera" userId="e8643a8a-c373-4529-9ec2-07e86624babe" providerId="ADAL" clId="{2D11FE3F-405D-7745-874A-6495F95E718A}" dt="2023-09-11T08:49:05.562" v="220" actId="20577"/>
          <ac:spMkLst>
            <pc:docMk/>
            <pc:sldMk cId="750428448" sldId="267"/>
            <ac:spMk id="3" creationId="{35698180-43A7-0F81-B3B7-1EB4BC570D3E}"/>
          </ac:spMkLst>
        </pc:spChg>
        <pc:spChg chg="mod">
          <ac:chgData name="Juan Herrera" userId="e8643a8a-c373-4529-9ec2-07e86624babe" providerId="ADAL" clId="{2D11FE3F-405D-7745-874A-6495F95E718A}" dt="2023-09-11T08:48:21.484" v="162" actId="20577"/>
          <ac:spMkLst>
            <pc:docMk/>
            <pc:sldMk cId="750428448" sldId="267"/>
            <ac:spMk id="97" creationId="{00000000-0000-0000-0000-000000000000}"/>
          </ac:spMkLst>
        </pc:spChg>
      </pc:sldChg>
      <pc:sldChg chg="add del">
        <pc:chgData name="Juan Herrera" userId="e8643a8a-c373-4529-9ec2-07e86624babe" providerId="ADAL" clId="{2D11FE3F-405D-7745-874A-6495F95E718A}" dt="2023-09-11T15:28:46.358" v="2696" actId="2696"/>
        <pc:sldMkLst>
          <pc:docMk/>
          <pc:sldMk cId="3347393498" sldId="268"/>
        </pc:sldMkLst>
      </pc:sldChg>
      <pc:sldChg chg="addSp delSp modSp add mod ord modNotesTx">
        <pc:chgData name="Juan Herrera" userId="e8643a8a-c373-4529-9ec2-07e86624babe" providerId="ADAL" clId="{2D11FE3F-405D-7745-874A-6495F95E718A}" dt="2023-09-11T23:04:14.517" v="7836" actId="1076"/>
        <pc:sldMkLst>
          <pc:docMk/>
          <pc:sldMk cId="4214120194" sldId="269"/>
        </pc:sldMkLst>
        <pc:spChg chg="add del">
          <ac:chgData name="Juan Herrera" userId="e8643a8a-c373-4529-9ec2-07e86624babe" providerId="ADAL" clId="{2D11FE3F-405D-7745-874A-6495F95E718A}" dt="2023-09-11T14:46:35.199" v="1855" actId="22"/>
          <ac:spMkLst>
            <pc:docMk/>
            <pc:sldMk cId="4214120194" sldId="269"/>
            <ac:spMk id="3" creationId="{E98890A7-C754-C702-1EBF-6A7ACBD2798E}"/>
          </ac:spMkLst>
        </pc:spChg>
        <pc:spChg chg="mod topLvl">
          <ac:chgData name="Juan Herrera" userId="e8643a8a-c373-4529-9ec2-07e86624babe" providerId="ADAL" clId="{2D11FE3F-405D-7745-874A-6495F95E718A}" dt="2023-09-11T23:04:14.517" v="7836" actId="1076"/>
          <ac:spMkLst>
            <pc:docMk/>
            <pc:sldMk cId="4214120194" sldId="269"/>
            <ac:spMk id="10" creationId="{B633B1D2-C1A7-112A-064A-C28702C531B3}"/>
          </ac:spMkLst>
        </pc:spChg>
        <pc:spChg chg="mod topLvl">
          <ac:chgData name="Juan Herrera" userId="e8643a8a-c373-4529-9ec2-07e86624babe" providerId="ADAL" clId="{2D11FE3F-405D-7745-874A-6495F95E718A}" dt="2023-09-11T23:04:14.517" v="7836" actId="1076"/>
          <ac:spMkLst>
            <pc:docMk/>
            <pc:sldMk cId="4214120194" sldId="269"/>
            <ac:spMk id="11" creationId="{AC10A125-001E-F2E6-CCBA-1AE44AAB0443}"/>
          </ac:spMkLst>
        </pc:spChg>
        <pc:spChg chg="mod topLvl">
          <ac:chgData name="Juan Herrera" userId="e8643a8a-c373-4529-9ec2-07e86624babe" providerId="ADAL" clId="{2D11FE3F-405D-7745-874A-6495F95E718A}" dt="2023-09-11T23:04:14.517" v="7836" actId="1076"/>
          <ac:spMkLst>
            <pc:docMk/>
            <pc:sldMk cId="4214120194" sldId="269"/>
            <ac:spMk id="12" creationId="{071B9A0F-4F5E-59E1-ED3D-1766CE955D98}"/>
          </ac:spMkLst>
        </pc:spChg>
        <pc:spChg chg="mod">
          <ac:chgData name="Juan Herrera" userId="e8643a8a-c373-4529-9ec2-07e86624babe" providerId="ADAL" clId="{2D11FE3F-405D-7745-874A-6495F95E718A}" dt="2023-09-11T22:59:51.738" v="7771" actId="1076"/>
          <ac:spMkLst>
            <pc:docMk/>
            <pc:sldMk cId="4214120194" sldId="269"/>
            <ac:spMk id="88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34:32.266" v="5417" actId="6549"/>
          <ac:spMkLst>
            <pc:docMk/>
            <pc:sldMk cId="4214120194" sldId="269"/>
            <ac:spMk id="89" creationId="{00000000-0000-0000-0000-000000000000}"/>
          </ac:spMkLst>
        </pc:spChg>
        <pc:spChg chg="del mod">
          <ac:chgData name="Juan Herrera" userId="e8643a8a-c373-4529-9ec2-07e86624babe" providerId="ADAL" clId="{2D11FE3F-405D-7745-874A-6495F95E718A}" dt="2023-09-11T21:20:30.433" v="5207"/>
          <ac:spMkLst>
            <pc:docMk/>
            <pc:sldMk cId="4214120194" sldId="269"/>
            <ac:spMk id="90" creationId="{00000000-0000-0000-0000-000000000000}"/>
          </ac:spMkLst>
        </pc:spChg>
        <pc:spChg chg="del mod">
          <ac:chgData name="Juan Herrera" userId="e8643a8a-c373-4529-9ec2-07e86624babe" providerId="ADAL" clId="{2D11FE3F-405D-7745-874A-6495F95E718A}" dt="2023-09-11T22:53:19.148" v="7739" actId="12084"/>
          <ac:spMkLst>
            <pc:docMk/>
            <pc:sldMk cId="4214120194" sldId="269"/>
            <ac:spMk id="91" creationId="{00000000-0000-0000-0000-000000000000}"/>
          </ac:spMkLst>
        </pc:spChg>
        <pc:grpChg chg="del mod">
          <ac:chgData name="Juan Herrera" userId="e8643a8a-c373-4529-9ec2-07e86624babe" providerId="ADAL" clId="{2D11FE3F-405D-7745-874A-6495F95E718A}" dt="2023-09-11T22:58:40.783" v="7765" actId="165"/>
          <ac:grpSpMkLst>
            <pc:docMk/>
            <pc:sldMk cId="4214120194" sldId="269"/>
            <ac:grpSpMk id="9" creationId="{D332FA65-A088-39B2-0284-B31625D478A0}"/>
          </ac:grpSpMkLst>
        </pc:grpChg>
        <pc:graphicFrameChg chg="add mod modGraphic">
          <ac:chgData name="Juan Herrera" userId="e8643a8a-c373-4529-9ec2-07e86624babe" providerId="ADAL" clId="{2D11FE3F-405D-7745-874A-6495F95E718A}" dt="2023-09-11T23:04:03.407" v="7835" actId="1076"/>
          <ac:graphicFrameMkLst>
            <pc:docMk/>
            <pc:sldMk cId="4214120194" sldId="269"/>
            <ac:graphicFrameMk id="4" creationId="{F8CEEFAA-3075-FA96-F50F-A80389706AE0}"/>
          </ac:graphicFrameMkLst>
        </pc:graphicFrameChg>
        <pc:picChg chg="add del mod">
          <ac:chgData name="Juan Herrera" userId="e8643a8a-c373-4529-9ec2-07e86624babe" providerId="ADAL" clId="{2D11FE3F-405D-7745-874A-6495F95E718A}" dt="2023-09-11T22:58:34.127" v="7764" actId="27803"/>
          <ac:picMkLst>
            <pc:docMk/>
            <pc:sldMk cId="4214120194" sldId="269"/>
            <ac:picMk id="6" creationId="{62300867-0BCB-E4D1-062C-B33ECA02009C}"/>
          </ac:picMkLst>
        </pc:picChg>
        <pc:picChg chg="add mod">
          <ac:chgData name="Juan Herrera" userId="e8643a8a-c373-4529-9ec2-07e86624babe" providerId="ADAL" clId="{2D11FE3F-405D-7745-874A-6495F95E718A}" dt="2023-09-11T23:04:14.517" v="7836" actId="1076"/>
          <ac:picMkLst>
            <pc:docMk/>
            <pc:sldMk cId="4214120194" sldId="269"/>
            <ac:picMk id="8" creationId="{98DD5701-DD22-995E-E5AF-ED49D240FA18}"/>
          </ac:picMkLst>
        </pc:picChg>
        <pc:picChg chg="add mod">
          <ac:chgData name="Juan Herrera" userId="e8643a8a-c373-4529-9ec2-07e86624babe" providerId="ADAL" clId="{2D11FE3F-405D-7745-874A-6495F95E718A}" dt="2023-09-11T23:03:53.787" v="7834"/>
          <ac:picMkLst>
            <pc:docMk/>
            <pc:sldMk cId="4214120194" sldId="269"/>
            <ac:picMk id="13" creationId="{0B098972-18E3-4521-379C-210DF9C44863}"/>
          </ac:picMkLst>
        </pc:picChg>
        <pc:picChg chg="add mod">
          <ac:chgData name="Juan Herrera" userId="e8643a8a-c373-4529-9ec2-07e86624babe" providerId="ADAL" clId="{2D11FE3F-405D-7745-874A-6495F95E718A}" dt="2023-09-11T23:03:53.787" v="7834"/>
          <ac:picMkLst>
            <pc:docMk/>
            <pc:sldMk cId="4214120194" sldId="269"/>
            <ac:picMk id="14" creationId="{49737826-81D8-EE2E-A01E-F90693ECACE9}"/>
          </ac:picMkLst>
        </pc:picChg>
      </pc:sldChg>
      <pc:sldChg chg="addSp delSp modSp add del mod modNotesTx">
        <pc:chgData name="Juan Herrera" userId="e8643a8a-c373-4529-9ec2-07e86624babe" providerId="ADAL" clId="{2D11FE3F-405D-7745-874A-6495F95E718A}" dt="2023-09-11T21:18:25.241" v="5195" actId="2696"/>
        <pc:sldMkLst>
          <pc:docMk/>
          <pc:sldMk cId="2767658057" sldId="270"/>
        </pc:sldMkLst>
        <pc:spChg chg="add del">
          <ac:chgData name="Juan Herrera" userId="e8643a8a-c373-4529-9ec2-07e86624babe" providerId="ADAL" clId="{2D11FE3F-405D-7745-874A-6495F95E718A}" dt="2023-09-11T20:23:39.521" v="3619"/>
          <ac:spMkLst>
            <pc:docMk/>
            <pc:sldMk cId="2767658057" sldId="270"/>
            <ac:spMk id="2" creationId="{E6950DE9-8127-110F-A7A4-2B2D0843E8AC}"/>
          </ac:spMkLst>
        </pc:spChg>
        <pc:spChg chg="mod">
          <ac:chgData name="Juan Herrera" userId="e8643a8a-c373-4529-9ec2-07e86624babe" providerId="ADAL" clId="{2D11FE3F-405D-7745-874A-6495F95E718A}" dt="2023-09-11T10:45:02.667" v="322" actId="20577"/>
          <ac:spMkLst>
            <pc:docMk/>
            <pc:sldMk cId="2767658057" sldId="270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14:37:21.829" v="1307" actId="20577"/>
          <ac:spMkLst>
            <pc:docMk/>
            <pc:sldMk cId="2767658057" sldId="270"/>
            <ac:spMk id="90" creationId="{00000000-0000-0000-0000-000000000000}"/>
          </ac:spMkLst>
        </pc:spChg>
        <pc:spChg chg="add del mod">
          <ac:chgData name="Juan Herrera" userId="e8643a8a-c373-4529-9ec2-07e86624babe" providerId="ADAL" clId="{2D11FE3F-405D-7745-874A-6495F95E718A}" dt="2023-09-11T10:51:02.968" v="891" actId="20577"/>
          <ac:spMkLst>
            <pc:docMk/>
            <pc:sldMk cId="2767658057" sldId="270"/>
            <ac:spMk id="91" creationId="{00000000-0000-0000-0000-000000000000}"/>
          </ac:spMkLst>
        </pc:spChg>
        <pc:picChg chg="add mod">
          <ac:chgData name="Juan Herrera" userId="e8643a8a-c373-4529-9ec2-07e86624babe" providerId="ADAL" clId="{2D11FE3F-405D-7745-874A-6495F95E718A}" dt="2023-09-11T21:03:31.403" v="4493" actId="12789"/>
          <ac:picMkLst>
            <pc:docMk/>
            <pc:sldMk cId="2767658057" sldId="270"/>
            <ac:picMk id="5" creationId="{646CCB58-3309-D9AD-67C1-640B6348CC0D}"/>
          </ac:picMkLst>
        </pc:picChg>
        <pc:picChg chg="add mod">
          <ac:chgData name="Juan Herrera" userId="e8643a8a-c373-4529-9ec2-07e86624babe" providerId="ADAL" clId="{2D11FE3F-405D-7745-874A-6495F95E718A}" dt="2023-09-11T21:03:41.250" v="4496" actId="1076"/>
          <ac:picMkLst>
            <pc:docMk/>
            <pc:sldMk cId="2767658057" sldId="270"/>
            <ac:picMk id="7" creationId="{34D760B3-14FD-BE24-A5B9-F39459D78699}"/>
          </ac:picMkLst>
        </pc:picChg>
      </pc:sldChg>
      <pc:sldChg chg="addSp delSp modSp add mod ord modAnim modNotesTx">
        <pc:chgData name="Juan Herrera" userId="e8643a8a-c373-4529-9ec2-07e86624babe" providerId="ADAL" clId="{2D11FE3F-405D-7745-874A-6495F95E718A}" dt="2023-09-11T22:04:56.305" v="6543" actId="207"/>
        <pc:sldMkLst>
          <pc:docMk/>
          <pc:sldMk cId="2429379624" sldId="271"/>
        </pc:sldMkLst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" creationId="{B90E860E-8C01-0468-0B37-37CC12309BEE}"/>
          </ac:spMkLst>
        </pc:spChg>
        <pc:spChg chg="del">
          <ac:chgData name="Juan Herrera" userId="e8643a8a-c373-4529-9ec2-07e86624babe" providerId="ADAL" clId="{2D11FE3F-405D-7745-874A-6495F95E718A}" dt="2023-09-11T14:35:58.477" v="1275" actId="478"/>
          <ac:spMkLst>
            <pc:docMk/>
            <pc:sldMk cId="2429379624" sldId="271"/>
            <ac:spMk id="3" creationId="{1CD63E6F-8D78-7F6E-C006-0BF991570A65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4" creationId="{5F995510-D930-0E2A-AF2E-778498DE69F8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8" creationId="{516B111D-7A5C-6F22-3767-B19DC78450F7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9" creationId="{664A10DA-41D0-87E1-E8D3-AAE23B93FAA4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10" creationId="{C60261FC-2C8D-F940-37DE-63D7A2CBA0EF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11" creationId="{B4C5CA30-CC30-00D8-962E-E396081B583A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12" creationId="{89719972-CF07-A63A-799E-6571138D836A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13" creationId="{1E19BD32-80CF-83AB-B91F-89D98C506A13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19" creationId="{8584DD8F-296C-AFB5-E7CE-A7A274D7BF72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0" creationId="{7417E2CE-8693-C6A2-8225-3A303ACF06BA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1" creationId="{95CD02AD-DDD0-8055-C30D-77F45F338424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2" creationId="{3FAB480A-9CF9-1F93-464E-041E688B1D4C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3" creationId="{B786A839-B861-F810-CF76-FA7548B45AAB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24" creationId="{CC1A2F6A-1512-85FC-3A07-B7B1B14B97D8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30" creationId="{DBC6E1BB-CF3A-9A73-6695-00C16193DE8F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31" creationId="{87AD87B0-1216-C679-F7C9-6EB000C5E759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32" creationId="{9E9FB112-DD8C-A436-56E3-34EAEDDE9D7D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33" creationId="{847453DE-ACEF-1ADB-F973-3FBE86FADDB5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39" creationId="{B27E41E5-BDCA-E18C-41C5-8FCD93A715E8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40" creationId="{298F8811-E62C-14D3-5B3B-39DC32493A61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41" creationId="{0EFA9717-0CC6-2FFA-6CA0-D39BC94DB2CF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42" creationId="{2A33253B-BD2A-C39B-F9A6-3070C9F7C581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52" creationId="{1D7803FE-8980-72AF-5EBE-8856997C69B1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53" creationId="{E21A4640-B219-4475-6106-701B37811558}"/>
          </ac:spMkLst>
        </pc:spChg>
        <pc:spChg chg="add del mod">
          <ac:chgData name="Juan Herrera" userId="e8643a8a-c373-4529-9ec2-07e86624babe" providerId="ADAL" clId="{2D11FE3F-405D-7745-874A-6495F95E718A}" dt="2023-09-11T10:55:55.042" v="920" actId="478"/>
          <ac:spMkLst>
            <pc:docMk/>
            <pc:sldMk cId="2429379624" sldId="271"/>
            <ac:spMk id="63" creationId="{AE73EC75-22BE-2583-EF47-0DC8D181646E}"/>
          </ac:spMkLst>
        </pc:spChg>
        <pc:spChg chg="mod">
          <ac:chgData name="Juan Herrera" userId="e8643a8a-c373-4529-9ec2-07e86624babe" providerId="ADAL" clId="{2D11FE3F-405D-7745-874A-6495F95E718A}" dt="2023-09-11T10:54:53.344" v="919" actId="1076"/>
          <ac:spMkLst>
            <pc:docMk/>
            <pc:sldMk cId="2429379624" sldId="271"/>
            <ac:spMk id="65" creationId="{31AC6A87-0542-6223-88C3-8FE19F99208C}"/>
          </ac:spMkLst>
        </pc:spChg>
        <pc:spChg chg="mod">
          <ac:chgData name="Juan Herrera" userId="e8643a8a-c373-4529-9ec2-07e86624babe" providerId="ADAL" clId="{2D11FE3F-405D-7745-874A-6495F95E718A}" dt="2023-09-11T10:54:53.344" v="919" actId="1076"/>
          <ac:spMkLst>
            <pc:docMk/>
            <pc:sldMk cId="2429379624" sldId="271"/>
            <ac:spMk id="66" creationId="{FCECF7C2-5172-FC69-3042-5DF9B5FBD0E6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67" creationId="{9B0DCA02-E74C-830E-DF7B-E3C12E633240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68" creationId="{F304D429-B4F0-866E-227E-7EC0A0EC236F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2" creationId="{F73B073D-9F4C-253A-5E75-1E7E5A04B0D6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3" creationId="{3BEDB67F-7E2C-5C60-0FD9-34C16C86AF0D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4" creationId="{E43D4085-C58E-ACDD-0B34-E5B677E82FE3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5" creationId="{3639014E-B41B-A486-3019-1B0BD6EA8F58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6" creationId="{3850E5EB-4B54-E1DF-107F-E3A749F324BE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77" creationId="{6F8C2566-7DFC-26D4-79D6-2936F29A2E14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83" creationId="{A5C274C7-7AB7-49A0-556B-BA244ACDC357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84" creationId="{208F6A3E-3657-5C5F-B4FB-04401B01AAC8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85" creationId="{51CD982C-F24A-2032-4F69-03A294CCEABF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86" creationId="{39FAFA4C-B4D4-0854-D94E-538C11C83BCB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87" creationId="{CBFF4913-0A4F-D1C7-5F04-29F442597689}"/>
          </ac:spMkLst>
        </pc:spChg>
        <pc:spChg chg="mod">
          <ac:chgData name="Juan Herrera" userId="e8643a8a-c373-4529-9ec2-07e86624babe" providerId="ADAL" clId="{2D11FE3F-405D-7745-874A-6495F95E718A}" dt="2023-09-11T21:33:01.782" v="5409" actId="1076"/>
          <ac:spMkLst>
            <pc:docMk/>
            <pc:sldMk cId="2429379624" sldId="271"/>
            <ac:spMk id="88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40:13.271" v="5565" actId="6549"/>
          <ac:spMkLst>
            <pc:docMk/>
            <pc:sldMk cId="2429379624" sldId="271"/>
            <ac:spMk id="89" creationId="{00000000-0000-0000-0000-000000000000}"/>
          </ac:spMkLst>
        </pc:spChg>
        <pc:spChg chg="del mod">
          <ac:chgData name="Juan Herrera" userId="e8643a8a-c373-4529-9ec2-07e86624babe" providerId="ADAL" clId="{2D11FE3F-405D-7745-874A-6495F95E718A}" dt="2023-09-11T21:24:29.302" v="5246"/>
          <ac:spMkLst>
            <pc:docMk/>
            <pc:sldMk cId="2429379624" sldId="271"/>
            <ac:spMk id="90" creationId="{00000000-0000-0000-0000-000000000000}"/>
          </ac:spMkLst>
        </pc:spChg>
        <pc:spChg chg="del">
          <ac:chgData name="Juan Herrera" userId="e8643a8a-c373-4529-9ec2-07e86624babe" providerId="ADAL" clId="{2D11FE3F-405D-7745-874A-6495F95E718A}" dt="2023-09-11T10:54:17.140" v="913" actId="478"/>
          <ac:spMkLst>
            <pc:docMk/>
            <pc:sldMk cId="2429379624" sldId="271"/>
            <ac:spMk id="91" creationId="{00000000-0000-0000-0000-000000000000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92" creationId="{2F329B47-12E0-32B5-92BD-6B0FF832F498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98" creationId="{6E475CFF-B631-14EE-9269-423A0EC66037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99" creationId="{C6615EEF-38E7-8D9E-174D-24F01D94BBB0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00" creationId="{65C401E1-9F19-894C-43D3-86140D521C93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01" creationId="{B3395D39-8F79-E59B-2328-34AEB9221D03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07" creationId="{7E8F74C9-747F-101C-C81E-6F73F4A442BA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08" creationId="{CC0D3791-46C5-5D73-923F-BBB8F77AF420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09" creationId="{5D06212E-11B7-63B8-45F3-883ABA9B27DA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10" creationId="{5E749F6D-A2B3-FAA4-BF0D-2FF2E7A8CB40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20" creationId="{EE67FE22-860A-5F78-CAA9-F6543F552BBA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21" creationId="{3F66B038-55EA-42E5-F28F-F7B4D00A4FE2}"/>
          </ac:spMkLst>
        </pc:spChg>
        <pc:spChg chg="add del mod">
          <ac:chgData name="Juan Herrera" userId="e8643a8a-c373-4529-9ec2-07e86624babe" providerId="ADAL" clId="{2D11FE3F-405D-7745-874A-6495F95E718A}" dt="2023-09-11T10:56:00.151" v="922"/>
          <ac:spMkLst>
            <pc:docMk/>
            <pc:sldMk cId="2429379624" sldId="271"/>
            <ac:spMk id="131" creationId="{31CB2A0A-E468-C3A5-CA3A-D790A3436FF8}"/>
          </ac:spMkLst>
        </pc:spChg>
        <pc:spChg chg="mod">
          <ac:chgData name="Juan Herrera" userId="e8643a8a-c373-4529-9ec2-07e86624babe" providerId="ADAL" clId="{2D11FE3F-405D-7745-874A-6495F95E718A}" dt="2023-09-11T10:55:57.710" v="921"/>
          <ac:spMkLst>
            <pc:docMk/>
            <pc:sldMk cId="2429379624" sldId="271"/>
            <ac:spMk id="133" creationId="{142F227D-9667-5866-CD00-68FB093CFDAA}"/>
          </ac:spMkLst>
        </pc:spChg>
        <pc:spChg chg="mod">
          <ac:chgData name="Juan Herrera" userId="e8643a8a-c373-4529-9ec2-07e86624babe" providerId="ADAL" clId="{2D11FE3F-405D-7745-874A-6495F95E718A}" dt="2023-09-11T10:55:57.710" v="921"/>
          <ac:spMkLst>
            <pc:docMk/>
            <pc:sldMk cId="2429379624" sldId="271"/>
            <ac:spMk id="134" creationId="{CFBF1E72-79E4-BB3A-2F62-3F2FADA75859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36" creationId="{523A7E79-14BA-8E01-FC32-DE15F2C3220A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37" creationId="{1FBA6E0B-6BDC-B115-A180-A486FF20AA99}"/>
          </ac:spMkLst>
        </pc:spChg>
        <pc:spChg chg="mod topLvl">
          <ac:chgData name="Juan Herrera" userId="e8643a8a-c373-4529-9ec2-07e86624babe" providerId="ADAL" clId="{2D11FE3F-405D-7745-874A-6495F95E718A}" dt="2023-09-11T21:33:23.859" v="5411" actId="207"/>
          <ac:spMkLst>
            <pc:docMk/>
            <pc:sldMk cId="2429379624" sldId="271"/>
            <ac:spMk id="141" creationId="{A9AE3CC6-84A9-1483-0F17-A1D441539836}"/>
          </ac:spMkLst>
        </pc:spChg>
        <pc:spChg chg="mod topLvl">
          <ac:chgData name="Juan Herrera" userId="e8643a8a-c373-4529-9ec2-07e86624babe" providerId="ADAL" clId="{2D11FE3F-405D-7745-874A-6495F95E718A}" dt="2023-09-11T21:28:39.990" v="5344" actId="1035"/>
          <ac:spMkLst>
            <pc:docMk/>
            <pc:sldMk cId="2429379624" sldId="271"/>
            <ac:spMk id="142" creationId="{84EF89E7-21FC-DCA8-F463-73083F4B12AE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43" creationId="{956B0A9C-A48B-2340-1561-DA6A0DD96793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44" creationId="{7C39BD10-F0EA-073F-2300-E8FF0FF6A76F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45" creationId="{839FA0E7-8ACA-6486-A145-EDB6B2731269}"/>
          </ac:spMkLst>
        </pc:spChg>
        <pc:spChg chg="mod topLvl">
          <ac:chgData name="Juan Herrera" userId="e8643a8a-c373-4529-9ec2-07e86624babe" providerId="ADAL" clId="{2D11FE3F-405D-7745-874A-6495F95E718A}" dt="2023-09-11T21:30:49.467" v="5378" actId="2085"/>
          <ac:spMkLst>
            <pc:docMk/>
            <pc:sldMk cId="2429379624" sldId="271"/>
            <ac:spMk id="146" creationId="{ED323F96-B93A-B54F-FA7C-4A50D845C13D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52" creationId="{33293C9C-776F-5589-AF78-ACB88330FC18}"/>
          </ac:spMkLst>
        </pc:spChg>
        <pc:spChg chg="mod topLvl">
          <ac:chgData name="Juan Herrera" userId="e8643a8a-c373-4529-9ec2-07e86624babe" providerId="ADAL" clId="{2D11FE3F-405D-7745-874A-6495F95E718A}" dt="2023-09-11T21:33:23.859" v="5411" actId="207"/>
          <ac:spMkLst>
            <pc:docMk/>
            <pc:sldMk cId="2429379624" sldId="271"/>
            <ac:spMk id="153" creationId="{BA5493EC-BDA1-8C9D-C53D-C13EAB8E07FE}"/>
          </ac:spMkLst>
        </pc:spChg>
        <pc:spChg chg="mod topLvl">
          <ac:chgData name="Juan Herrera" userId="e8643a8a-c373-4529-9ec2-07e86624babe" providerId="ADAL" clId="{2D11FE3F-405D-7745-874A-6495F95E718A}" dt="2023-09-11T21:28:39.990" v="5344" actId="1035"/>
          <ac:spMkLst>
            <pc:docMk/>
            <pc:sldMk cId="2429379624" sldId="271"/>
            <ac:spMk id="154" creationId="{83DF9084-45FF-572C-AE43-7C649EBC728B}"/>
          </ac:spMkLst>
        </pc:spChg>
        <pc:spChg chg="mod topLvl">
          <ac:chgData name="Juan Herrera" userId="e8643a8a-c373-4529-9ec2-07e86624babe" providerId="ADAL" clId="{2D11FE3F-405D-7745-874A-6495F95E718A}" dt="2023-09-11T21:30:49.467" v="5378" actId="2085"/>
          <ac:spMkLst>
            <pc:docMk/>
            <pc:sldMk cId="2429379624" sldId="271"/>
            <ac:spMk id="155" creationId="{8244A6E8-7E07-60DD-ABE3-53CAD86DCA42}"/>
          </ac:spMkLst>
        </pc:spChg>
        <pc:spChg chg="mod topLvl">
          <ac:chgData name="Juan Herrera" userId="e8643a8a-c373-4529-9ec2-07e86624babe" providerId="ADAL" clId="{2D11FE3F-405D-7745-874A-6495F95E718A}" dt="2023-09-11T21:30:49.467" v="5378" actId="2085"/>
          <ac:spMkLst>
            <pc:docMk/>
            <pc:sldMk cId="2429379624" sldId="271"/>
            <ac:spMk id="156" creationId="{3F06899F-3359-8DEE-5166-359A9F3C17F9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57" creationId="{25BA1351-C46C-83DF-0F3B-D6152D40082B}"/>
          </ac:spMkLst>
        </pc:spChg>
        <pc:spChg chg="mod topLvl">
          <ac:chgData name="Juan Herrera" userId="e8643a8a-c373-4529-9ec2-07e86624babe" providerId="ADAL" clId="{2D11FE3F-405D-7745-874A-6495F95E718A}" dt="2023-09-11T21:28:39.990" v="5344" actId="1035"/>
          <ac:spMkLst>
            <pc:docMk/>
            <pc:sldMk cId="2429379624" sldId="271"/>
            <ac:spMk id="163" creationId="{88BE1EC5-BA70-186D-5CB2-3C52F5E1501E}"/>
          </ac:spMkLst>
        </pc:spChg>
        <pc:spChg chg="mod topLvl">
          <ac:chgData name="Juan Herrera" userId="e8643a8a-c373-4529-9ec2-07e86624babe" providerId="ADAL" clId="{2D11FE3F-405D-7745-874A-6495F95E718A}" dt="2023-09-11T21:30:49.467" v="5378" actId="2085"/>
          <ac:spMkLst>
            <pc:docMk/>
            <pc:sldMk cId="2429379624" sldId="271"/>
            <ac:spMk id="164" creationId="{CAB5E007-B623-D028-7F6A-7857942B1DC5}"/>
          </ac:spMkLst>
        </pc:spChg>
        <pc:spChg chg="mod topLvl">
          <ac:chgData name="Juan Herrera" userId="e8643a8a-c373-4529-9ec2-07e86624babe" providerId="ADAL" clId="{2D11FE3F-405D-7745-874A-6495F95E718A}" dt="2023-09-11T21:30:49.467" v="5378" actId="2085"/>
          <ac:spMkLst>
            <pc:docMk/>
            <pc:sldMk cId="2429379624" sldId="271"/>
            <ac:spMk id="165" creationId="{D285F0CC-D8EB-7882-5693-086931E838F0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66" creationId="{968D36C6-A11C-70ED-BE4A-81E40D07CEBE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72" creationId="{448287D0-6EEB-7769-3E1F-5E91BFD69318}"/>
          </ac:spMkLst>
        </pc:spChg>
        <pc:spChg chg="mod topLvl">
          <ac:chgData name="Juan Herrera" userId="e8643a8a-c373-4529-9ec2-07e86624babe" providerId="ADAL" clId="{2D11FE3F-405D-7745-874A-6495F95E718A}" dt="2023-09-11T21:33:34.188" v="5413" actId="207"/>
          <ac:spMkLst>
            <pc:docMk/>
            <pc:sldMk cId="2429379624" sldId="271"/>
            <ac:spMk id="173" creationId="{B4858486-DEB0-B3E6-F4D1-9CA47B6DDFF6}"/>
          </ac:spMkLst>
        </pc:spChg>
        <pc:spChg chg="mod topLvl">
          <ac:chgData name="Juan Herrera" userId="e8643a8a-c373-4529-9ec2-07e86624babe" providerId="ADAL" clId="{2D11FE3F-405D-7745-874A-6495F95E718A}" dt="2023-09-11T21:33:37.230" v="5414" actId="207"/>
          <ac:spMkLst>
            <pc:docMk/>
            <pc:sldMk cId="2429379624" sldId="271"/>
            <ac:spMk id="174" creationId="{49CB4117-0C3D-90DF-A9A7-530A498252A1}"/>
          </ac:spMkLst>
        </pc:spChg>
        <pc:spChg chg="mod topLvl">
          <ac:chgData name="Juan Herrera" userId="e8643a8a-c373-4529-9ec2-07e86624babe" providerId="ADAL" clId="{2D11FE3F-405D-7745-874A-6495F95E718A}" dt="2023-09-11T21:28:39.990" v="5344" actId="1035"/>
          <ac:spMkLst>
            <pc:docMk/>
            <pc:sldMk cId="2429379624" sldId="271"/>
            <ac:spMk id="175" creationId="{CDE547C6-6A72-8F16-88ED-D361C2FF3333}"/>
          </ac:spMkLst>
        </pc:spChg>
        <pc:spChg chg="mod topLvl">
          <ac:chgData name="Juan Herrera" userId="e8643a8a-c373-4529-9ec2-07e86624babe" providerId="ADAL" clId="{2D11FE3F-405D-7745-874A-6495F95E718A}" dt="2023-09-11T21:35:42.257" v="5432" actId="1038"/>
          <ac:spMkLst>
            <pc:docMk/>
            <pc:sldMk cId="2429379624" sldId="271"/>
            <ac:spMk id="185" creationId="{59E5F289-AC28-F56B-46C8-71764FC76E04}"/>
          </ac:spMkLst>
        </pc:spChg>
        <pc:spChg chg="mod topLvl">
          <ac:chgData name="Juan Herrera" userId="e8643a8a-c373-4529-9ec2-07e86624babe" providerId="ADAL" clId="{2D11FE3F-405D-7745-874A-6495F95E718A}" dt="2023-09-11T21:24:37.414" v="5264" actId="1036"/>
          <ac:spMkLst>
            <pc:docMk/>
            <pc:sldMk cId="2429379624" sldId="271"/>
            <ac:spMk id="186" creationId="{484D344D-F598-B044-52E3-55615ECD21A5}"/>
          </ac:spMkLst>
        </pc:spChg>
        <pc:spChg chg="mod topLvl">
          <ac:chgData name="Juan Herrera" userId="e8643a8a-c373-4529-9ec2-07e86624babe" providerId="ADAL" clId="{2D11FE3F-405D-7745-874A-6495F95E718A}" dt="2023-09-11T21:24:37.414" v="5264" actId="1036"/>
          <ac:spMkLst>
            <pc:docMk/>
            <pc:sldMk cId="2429379624" sldId="271"/>
            <ac:spMk id="196" creationId="{3DEFDE4E-9962-18CF-1E12-CEB7DD2D8E49}"/>
          </ac:spMkLst>
        </pc:spChg>
        <pc:spChg chg="mod topLvl">
          <ac:chgData name="Juan Herrera" userId="e8643a8a-c373-4529-9ec2-07e86624babe" providerId="ADAL" clId="{2D11FE3F-405D-7745-874A-6495F95E718A}" dt="2023-09-11T22:01:59.997" v="6429" actId="14100"/>
          <ac:spMkLst>
            <pc:docMk/>
            <pc:sldMk cId="2429379624" sldId="271"/>
            <ac:spMk id="198" creationId="{5D5F2767-286A-1E1D-8620-127E71836A5B}"/>
          </ac:spMkLst>
        </pc:spChg>
        <pc:spChg chg="mod topLvl">
          <ac:chgData name="Juan Herrera" userId="e8643a8a-c373-4529-9ec2-07e86624babe" providerId="ADAL" clId="{2D11FE3F-405D-7745-874A-6495F95E718A}" dt="2023-09-11T21:33:03.964" v="5410" actId="1076"/>
          <ac:spMkLst>
            <pc:docMk/>
            <pc:sldMk cId="2429379624" sldId="271"/>
            <ac:spMk id="199" creationId="{C8C1B60E-DEDD-BD9A-9F55-AABB33AED137}"/>
          </ac:spMkLst>
        </pc:spChg>
        <pc:spChg chg="add mod">
          <ac:chgData name="Juan Herrera" userId="e8643a8a-c373-4529-9ec2-07e86624babe" providerId="ADAL" clId="{2D11FE3F-405D-7745-874A-6495F95E718A}" dt="2023-09-11T22:04:56.305" v="6543" actId="207"/>
          <ac:spMkLst>
            <pc:docMk/>
            <pc:sldMk cId="2429379624" sldId="271"/>
            <ac:spMk id="200" creationId="{F6DE5CB6-6E1F-9E5F-F9F7-806996EF6817}"/>
          </ac:spMkLst>
        </pc:spChg>
        <pc:spChg chg="add mod">
          <ac:chgData name="Juan Herrera" userId="e8643a8a-c373-4529-9ec2-07e86624babe" providerId="ADAL" clId="{2D11FE3F-405D-7745-874A-6495F95E718A}" dt="2023-09-11T22:02:21.671" v="6442" actId="1038"/>
          <ac:spMkLst>
            <pc:docMk/>
            <pc:sldMk cId="2429379624" sldId="271"/>
            <ac:spMk id="220" creationId="{A4CC788F-BADA-8F09-601F-07B9BC5BCAC8}"/>
          </ac:spMkLst>
        </pc:spChg>
        <pc:grpChg chg="add del mod">
          <ac:chgData name="Juan Herrera" userId="e8643a8a-c373-4529-9ec2-07e86624babe" providerId="ADAL" clId="{2D11FE3F-405D-7745-874A-6495F95E718A}" dt="2023-09-11T10:55:55.042" v="920" actId="478"/>
          <ac:grpSpMkLst>
            <pc:docMk/>
            <pc:sldMk cId="2429379624" sldId="271"/>
            <ac:grpSpMk id="64" creationId="{6EE208FA-D567-9BF8-AD13-545792B4B768}"/>
          </ac:grpSpMkLst>
        </pc:grpChg>
        <pc:grpChg chg="add del mod">
          <ac:chgData name="Juan Herrera" userId="e8643a8a-c373-4529-9ec2-07e86624babe" providerId="ADAL" clId="{2D11FE3F-405D-7745-874A-6495F95E718A}" dt="2023-09-11T10:56:00.151" v="922"/>
          <ac:grpSpMkLst>
            <pc:docMk/>
            <pc:sldMk cId="2429379624" sldId="271"/>
            <ac:grpSpMk id="132" creationId="{01BBAE97-6064-5707-ED62-64CCA943C74C}"/>
          </ac:grpSpMkLst>
        </pc:grpChg>
        <pc:grpChg chg="add del mod">
          <ac:chgData name="Juan Herrera" userId="e8643a8a-c373-4529-9ec2-07e86624babe" providerId="ADAL" clId="{2D11FE3F-405D-7745-874A-6495F95E718A}" dt="2023-09-11T21:24:26.086" v="5244" actId="165"/>
          <ac:grpSpMkLst>
            <pc:docMk/>
            <pc:sldMk cId="2429379624" sldId="271"/>
            <ac:grpSpMk id="135" creationId="{BDDE24F4-F03B-57DC-80A0-DB63B252B4DE}"/>
          </ac:grpSpMkLst>
        </pc:grpChg>
        <pc:grpChg chg="del mod topLvl">
          <ac:chgData name="Juan Herrera" userId="e8643a8a-c373-4529-9ec2-07e86624babe" providerId="ADAL" clId="{2D11FE3F-405D-7745-874A-6495F95E718A}" dt="2023-09-11T21:32:03.070" v="5395" actId="165"/>
          <ac:grpSpMkLst>
            <pc:docMk/>
            <pc:sldMk cId="2429379624" sldId="271"/>
            <ac:grpSpMk id="197" creationId="{6AD16A56-8AA9-F23C-36F8-C6EA2EE2FFBF}"/>
          </ac:grpSpMkLst>
        </pc:grp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3" creationId="{A356AEA0-B05D-42F0-2DD0-927FD735654C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4" creationId="{B84F3DA3-9D53-E1EE-E84B-091AE09B63DF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5" creationId="{CE7FFDAC-AA94-641E-0DA6-2546DCECD9CC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6" creationId="{16C5CFB9-7661-A50E-4943-4AD477C6E005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7" creationId="{3996DC61-9D0C-F824-DBBE-BE2D4AB13C28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8" creationId="{29931E7F-0609-1187-BB67-969E8D97AF4B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49" creationId="{2221E39D-AC8A-9F59-C190-E550C2160B6E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0" creationId="{C852B6F7-2503-19E3-5672-4329905D0447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1" creationId="{E14F73E3-EBB0-CF21-DB81-0ABACE79817D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4" creationId="{966D83B5-7DBC-11F1-352C-C07FC046E541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5" creationId="{5B920694-399A-58D2-F88C-EA4D96195788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6" creationId="{64B93B89-B525-4B76-DD88-8403182D9D54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7" creationId="{90971989-9E73-5A54-394A-8F5D3652ECAA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8" creationId="{E4E0B10A-A0A2-82E6-81C6-1F3E06B95F2A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59" creationId="{D75BA0FA-D2A7-8618-F9AD-567064C6C0BA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60" creationId="{11E86776-646B-03BF-2830-362255885B28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61" creationId="{67CB4876-95CA-AC0B-70D0-EBE2CF37D62E}"/>
          </ac:picMkLst>
        </pc:picChg>
        <pc:picChg chg="add del mod">
          <ac:chgData name="Juan Herrera" userId="e8643a8a-c373-4529-9ec2-07e86624babe" providerId="ADAL" clId="{2D11FE3F-405D-7745-874A-6495F95E718A}" dt="2023-09-11T10:55:55.042" v="920" actId="478"/>
          <ac:picMkLst>
            <pc:docMk/>
            <pc:sldMk cId="2429379624" sldId="271"/>
            <ac:picMk id="62" creationId="{E5B6F579-AD7F-B9FA-096B-67028856675E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1" creationId="{81E35538-BFFA-5320-88FD-59E9693DE074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2" creationId="{75CEB7DF-BCB9-2950-4C5D-FCD089BA7A75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3" creationId="{0FEBFF95-B816-E183-AD2A-E7280060DF37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4" creationId="{B2E15A39-694A-AE8E-B970-24042A628F4E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5" creationId="{B1BD0B20-89F6-AE49-9470-603490848966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6" creationId="{A85EFA41-43A2-4302-A4E8-DF057BEEB52E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7" creationId="{D38FD092-BC54-C6B1-9E45-717BD41B6505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8" creationId="{6856318F-7E45-F0E9-7C0B-203F9B42F277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19" creationId="{3B81327D-39B5-D072-3FB4-D5185C918394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2" creationId="{1DDFEECB-5A54-B3D8-AF52-20CC538B1331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3" creationId="{EC78C7C0-D73B-2660-8FD3-2C3E62B26570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4" creationId="{08135BB7-613A-2B02-A398-C69D02578B74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5" creationId="{4A9C0598-E616-68F4-C2F0-3FDA13462ED1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6" creationId="{C1DC8D1A-5D4D-70D5-9286-DACFD8ED9429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7" creationId="{F4192C7A-1600-89AE-9028-8E933D8271C6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8" creationId="{96F411EA-BB5B-225A-4FA7-D6623BA8B1D4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29" creationId="{AD99854D-37D9-4260-57BC-0E9F43C50CED}"/>
          </ac:picMkLst>
        </pc:picChg>
        <pc:picChg chg="add del mod">
          <ac:chgData name="Juan Herrera" userId="e8643a8a-c373-4529-9ec2-07e86624babe" providerId="ADAL" clId="{2D11FE3F-405D-7745-874A-6495F95E718A}" dt="2023-09-11T10:56:00.151" v="922"/>
          <ac:picMkLst>
            <pc:docMk/>
            <pc:sldMk cId="2429379624" sldId="271"/>
            <ac:picMk id="130" creationId="{907116CD-DA8F-607A-12D6-933CC8B5D50F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76" creationId="{511E0DD9-00A8-F25C-39BA-EBF12E618082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77" creationId="{6DEF57B7-4021-A7EF-8535-E629A498EE3A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78" creationId="{50B8F68A-392E-86CC-C017-0F8B2C8C4DF0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79" creationId="{AB66FDFC-5150-23C3-0789-E20F5DA55D4F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80" creationId="{ABB1C4BA-3B15-175F-7701-33D522DA587E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81" creationId="{93EC033C-D954-09B4-389B-46E3EB17DCE8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82" creationId="{C4E63F5D-BF31-B1F6-A43D-9F9CE89A08E6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83" creationId="{2B11B631-6F81-62CB-C1E4-82AAFDDFD671}"/>
          </ac:picMkLst>
        </pc:picChg>
        <pc:picChg chg="mod topLvl">
          <ac:chgData name="Juan Herrera" userId="e8643a8a-c373-4529-9ec2-07e86624babe" providerId="ADAL" clId="{2D11FE3F-405D-7745-874A-6495F95E718A}" dt="2023-09-11T21:35:42.257" v="5432" actId="1038"/>
          <ac:picMkLst>
            <pc:docMk/>
            <pc:sldMk cId="2429379624" sldId="271"/>
            <ac:picMk id="184" creationId="{20A355ED-E763-7EDF-5C97-00BF455DCA77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87" creationId="{322E724C-1215-AF2A-9563-2AD2209532B9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88" creationId="{CAFE623D-4AD1-A245-5071-6DB1826DEE4C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89" creationId="{9147B97F-80F3-5F8C-E5CF-D679F36E8191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0" creationId="{B7E083C6-2252-0B4B-C2FA-8F331AB9120B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1" creationId="{E9238C5C-6EC8-5C28-55F6-C1F4DCB77538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2" creationId="{90EB6E84-29EF-A2F5-DE3F-639149EFEB1E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3" creationId="{9C151EC1-CA5D-9A7A-9C93-E518D0568ED1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4" creationId="{40CFD1C3-2F52-ECC9-DC94-7C7DF872FF2D}"/>
          </ac:picMkLst>
        </pc:picChg>
        <pc:picChg chg="mod topLvl">
          <ac:chgData name="Juan Herrera" userId="e8643a8a-c373-4529-9ec2-07e86624babe" providerId="ADAL" clId="{2D11FE3F-405D-7745-874A-6495F95E718A}" dt="2023-09-11T21:24:37.414" v="5264" actId="1036"/>
          <ac:picMkLst>
            <pc:docMk/>
            <pc:sldMk cId="2429379624" sldId="271"/>
            <ac:picMk id="195" creationId="{E413645E-B642-BC87-5D56-0D038C21F723}"/>
          </ac:picMkLst>
        </pc:picChg>
        <pc:picChg chg="add mod">
          <ac:chgData name="Juan Herrera" userId="e8643a8a-c373-4529-9ec2-07e86624babe" providerId="ADAL" clId="{2D11FE3F-405D-7745-874A-6495F95E718A}" dt="2023-09-11T21:03:55.354" v="4499"/>
          <ac:picMkLst>
            <pc:docMk/>
            <pc:sldMk cId="2429379624" sldId="271"/>
            <ac:picMk id="201" creationId="{510242BD-3154-54B4-D814-6235E8565E23}"/>
          </ac:picMkLst>
        </pc:picChg>
        <pc:picChg chg="add mod">
          <ac:chgData name="Juan Herrera" userId="e8643a8a-c373-4529-9ec2-07e86624babe" providerId="ADAL" clId="{2D11FE3F-405D-7745-874A-6495F95E718A}" dt="2023-09-11T21:03:55.354" v="4499"/>
          <ac:picMkLst>
            <pc:docMk/>
            <pc:sldMk cId="2429379624" sldId="271"/>
            <ac:picMk id="202" creationId="{7007667E-6150-8217-AFE0-46144B097E9D}"/>
          </ac:picMkLst>
        </pc:picChg>
        <pc:picChg chg="add mod">
          <ac:chgData name="Juan Herrera" userId="e8643a8a-c373-4529-9ec2-07e86624babe" providerId="ADAL" clId="{2D11FE3F-405D-7745-874A-6495F95E718A}" dt="2023-09-11T22:02:07.535" v="6434" actId="1037"/>
          <ac:picMkLst>
            <pc:docMk/>
            <pc:sldMk cId="2429379624" sldId="271"/>
            <ac:picMk id="7170" creationId="{C0B68924-47BC-856F-6C90-B0E253FD59CF}"/>
          </ac:picMkLst>
        </pc:pic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5" creationId="{6BC90D24-800F-0A5A-870E-FEB8FA017FF3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6" creationId="{6B6168DC-6856-0177-89DC-A80B80DB8B84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7" creationId="{F2ACA65E-7255-AFA7-DAB5-41BBED7A20F7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14" creationId="{07F43D0D-D8CB-8166-890C-7D3EB58233C9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15" creationId="{D6FF5EC7-E41A-4182-74EA-8BA556104198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16" creationId="{3CC107BE-DC95-7149-F090-5A609003B14E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17" creationId="{FA56D311-CF18-323D-8F10-338937B4DEDE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18" creationId="{D5780A7F-AA74-FE38-2C04-A288A3CBDAEF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25" creationId="{4673D164-B36D-5805-A199-2C57306BDB95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26" creationId="{422A4CB3-C170-E92B-AD45-B81D6AF55C4F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27" creationId="{97275989-8EA9-3DFB-E547-04F2DBA825D7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28" creationId="{1F08706B-8D61-EA7D-0AB0-994F08749AF6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29" creationId="{A272EBDF-8C3D-10B5-16AB-3F5F3DA957B7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34" creationId="{E12C7419-12D4-590E-2B7A-72864D5D2C2C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35" creationId="{217613A1-7B2E-933F-C6CD-A17712723A54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36" creationId="{FCB91681-2AE9-6D1C-AF4C-2EFB1B947DF9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37" creationId="{C7CDAF51-C8FD-E214-742A-51BF8C811725}"/>
          </ac:cxnSpMkLst>
        </pc:cxnChg>
        <pc:cxnChg chg="add del mod">
          <ac:chgData name="Juan Herrera" userId="e8643a8a-c373-4529-9ec2-07e86624babe" providerId="ADAL" clId="{2D11FE3F-405D-7745-874A-6495F95E718A}" dt="2023-09-11T10:55:55.042" v="920" actId="478"/>
          <ac:cxnSpMkLst>
            <pc:docMk/>
            <pc:sldMk cId="2429379624" sldId="271"/>
            <ac:cxnSpMk id="38" creationId="{432BAB0B-CBA3-266D-2EC8-DCA260EFED52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69" creationId="{FEE8694D-D241-19D2-2D3F-BD08AC1B2088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70" creationId="{7DDA0DF8-8A79-90CF-5862-4D8BA91B4430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71" creationId="{C28F9555-2D2C-D10A-C227-CBEA006C5C5B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78" creationId="{3C0A4448-5540-120F-570C-109B6F14D26F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79" creationId="{D05EDB4E-059B-18F7-4392-08A501A08B7B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80" creationId="{8F2B2027-8D91-1E86-E6F4-C291CA69564B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81" creationId="{25210DBB-C144-711A-F594-FF12D3E53FC9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82" creationId="{B9AB3D25-5E6F-6FFD-5086-76016D2FCE8F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93" creationId="{A7350B79-FBED-EEC8-7040-633AFFFE191E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94" creationId="{142D89A3-470C-5D89-34B0-04F3A0EC64EC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95" creationId="{096B5ACA-2BD7-F5A4-4414-E126E7D51564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96" creationId="{9F734B62-D8A5-DDBD-DB2C-8E274945C6F7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97" creationId="{2A6C531B-ADEA-6A47-0521-02CFC4FD1565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102" creationId="{B250503B-66D0-E895-7D92-2033BC3C1921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103" creationId="{597DCBEF-3EEF-F8A3-3AA8-CB5CF90A6AC8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104" creationId="{6864CC1F-E726-C0B5-9726-3777321F72D2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105" creationId="{A4F52E5D-850C-B0BF-1775-D84B5E1311EE}"/>
          </ac:cxnSpMkLst>
        </pc:cxnChg>
        <pc:cxnChg chg="add del mod">
          <ac:chgData name="Juan Herrera" userId="e8643a8a-c373-4529-9ec2-07e86624babe" providerId="ADAL" clId="{2D11FE3F-405D-7745-874A-6495F95E718A}" dt="2023-09-11T10:56:00.151" v="922"/>
          <ac:cxnSpMkLst>
            <pc:docMk/>
            <pc:sldMk cId="2429379624" sldId="271"/>
            <ac:cxnSpMk id="106" creationId="{18AD6682-A92E-3C51-7F1C-30DA54D629BB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38" creationId="{CB9D4139-72AF-D2F2-D2A6-70F0FE2077ED}"/>
          </ac:cxnSpMkLst>
        </pc:cxnChg>
        <pc:cxnChg chg="mod topLvl">
          <ac:chgData name="Juan Herrera" userId="e8643a8a-c373-4529-9ec2-07e86624babe" providerId="ADAL" clId="{2D11FE3F-405D-7745-874A-6495F95E718A}" dt="2023-09-11T21:24:37.414" v="5264" actId="1036"/>
          <ac:cxnSpMkLst>
            <pc:docMk/>
            <pc:sldMk cId="2429379624" sldId="271"/>
            <ac:cxnSpMk id="139" creationId="{55ABC54C-EA0F-BE2D-127A-B7E401870500}"/>
          </ac:cxnSpMkLst>
        </pc:cxnChg>
        <pc:cxnChg chg="mod topLvl">
          <ac:chgData name="Juan Herrera" userId="e8643a8a-c373-4529-9ec2-07e86624babe" providerId="ADAL" clId="{2D11FE3F-405D-7745-874A-6495F95E718A}" dt="2023-09-11T21:36:12.892" v="5435" actId="14100"/>
          <ac:cxnSpMkLst>
            <pc:docMk/>
            <pc:sldMk cId="2429379624" sldId="271"/>
            <ac:cxnSpMk id="140" creationId="{99FDF4DE-D213-D0EC-8496-8314A37B42EB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47" creationId="{59F27305-F87C-D148-AF34-C17E26B78B3C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48" creationId="{45445C60-B886-771C-82B3-926DF182EED3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49" creationId="{39796AAB-0CD2-D485-F0C4-FC6B32A4141B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50" creationId="{EF10C4A5-8048-F435-2907-083AE764F1B5}"/>
          </ac:cxnSpMkLst>
        </pc:cxnChg>
        <pc:cxnChg chg="mod topLvl">
          <ac:chgData name="Juan Herrera" userId="e8643a8a-c373-4529-9ec2-07e86624babe" providerId="ADAL" clId="{2D11FE3F-405D-7745-874A-6495F95E718A}" dt="2023-09-11T21:28:31.882" v="5331" actId="208"/>
          <ac:cxnSpMkLst>
            <pc:docMk/>
            <pc:sldMk cId="2429379624" sldId="271"/>
            <ac:cxnSpMk id="151" creationId="{5EA0AA33-12BD-D795-2826-967AF1896F73}"/>
          </ac:cxnSpMkLst>
        </pc:cxnChg>
        <pc:cxnChg chg="mod topLvl">
          <ac:chgData name="Juan Herrera" userId="e8643a8a-c373-4529-9ec2-07e86624babe" providerId="ADAL" clId="{2D11FE3F-405D-7745-874A-6495F95E718A}" dt="2023-09-11T21:29:22.857" v="5358" actId="14100"/>
          <ac:cxnSpMkLst>
            <pc:docMk/>
            <pc:sldMk cId="2429379624" sldId="271"/>
            <ac:cxnSpMk id="158" creationId="{9C25B02F-5B5B-4C1B-233F-60F3A36971A1}"/>
          </ac:cxnSpMkLst>
        </pc:cxnChg>
        <pc:cxnChg chg="mod topLvl">
          <ac:chgData name="Juan Herrera" userId="e8643a8a-c373-4529-9ec2-07e86624babe" providerId="ADAL" clId="{2D11FE3F-405D-7745-874A-6495F95E718A}" dt="2023-09-11T21:29:37.796" v="5363" actId="14100"/>
          <ac:cxnSpMkLst>
            <pc:docMk/>
            <pc:sldMk cId="2429379624" sldId="271"/>
            <ac:cxnSpMk id="159" creationId="{544F79D4-146D-5811-2242-338284A8EB25}"/>
          </ac:cxnSpMkLst>
        </pc:cxnChg>
        <pc:cxnChg chg="mod topLvl">
          <ac:chgData name="Juan Herrera" userId="e8643a8a-c373-4529-9ec2-07e86624babe" providerId="ADAL" clId="{2D11FE3F-405D-7745-874A-6495F95E718A}" dt="2023-09-11T21:29:40.878" v="5364" actId="14100"/>
          <ac:cxnSpMkLst>
            <pc:docMk/>
            <pc:sldMk cId="2429379624" sldId="271"/>
            <ac:cxnSpMk id="160" creationId="{75FB465A-3B11-3673-A239-597EC0D2440E}"/>
          </ac:cxnSpMkLst>
        </pc:cxnChg>
        <pc:cxnChg chg="mod topLvl">
          <ac:chgData name="Juan Herrera" userId="e8643a8a-c373-4529-9ec2-07e86624babe" providerId="ADAL" clId="{2D11FE3F-405D-7745-874A-6495F95E718A}" dt="2023-09-11T21:28:31.882" v="5331" actId="208"/>
          <ac:cxnSpMkLst>
            <pc:docMk/>
            <pc:sldMk cId="2429379624" sldId="271"/>
            <ac:cxnSpMk id="161" creationId="{20E2832B-40A0-B7CE-2E39-981DF0597F83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62" creationId="{35E50557-5F2E-9A1E-35AF-AFC8F72EC705}"/>
          </ac:cxnSpMkLst>
        </pc:cxnChg>
        <pc:cxnChg chg="mod topLvl">
          <ac:chgData name="Juan Herrera" userId="e8643a8a-c373-4529-9ec2-07e86624babe" providerId="ADAL" clId="{2D11FE3F-405D-7745-874A-6495F95E718A}" dt="2023-09-11T21:29:28.611" v="5360" actId="14100"/>
          <ac:cxnSpMkLst>
            <pc:docMk/>
            <pc:sldMk cId="2429379624" sldId="271"/>
            <ac:cxnSpMk id="167" creationId="{1420CBE7-7A6B-D60E-9F30-8AF209005BA8}"/>
          </ac:cxnSpMkLst>
        </pc:cxnChg>
        <pc:cxnChg chg="mod topLvl">
          <ac:chgData name="Juan Herrera" userId="e8643a8a-c373-4529-9ec2-07e86624babe" providerId="ADAL" clId="{2D11FE3F-405D-7745-874A-6495F95E718A}" dt="2023-09-11T21:29:31.396" v="5361" actId="14100"/>
          <ac:cxnSpMkLst>
            <pc:docMk/>
            <pc:sldMk cId="2429379624" sldId="271"/>
            <ac:cxnSpMk id="168" creationId="{204F55B2-F8F9-4FD9-ACB2-095A3510969C}"/>
          </ac:cxnSpMkLst>
        </pc:cxnChg>
        <pc:cxnChg chg="mod topLvl">
          <ac:chgData name="Juan Herrera" userId="e8643a8a-c373-4529-9ec2-07e86624babe" providerId="ADAL" clId="{2D11FE3F-405D-7745-874A-6495F95E718A}" dt="2023-09-11T21:29:33.631" v="5362" actId="14100"/>
          <ac:cxnSpMkLst>
            <pc:docMk/>
            <pc:sldMk cId="2429379624" sldId="271"/>
            <ac:cxnSpMk id="169" creationId="{4B204C5C-6C9C-3EE0-45B8-CB1B3BF54AD2}"/>
          </ac:cxnSpMkLst>
        </pc:cxnChg>
        <pc:cxnChg chg="mod topLvl">
          <ac:chgData name="Juan Herrera" userId="e8643a8a-c373-4529-9ec2-07e86624babe" providerId="ADAL" clId="{2D11FE3F-405D-7745-874A-6495F95E718A}" dt="2023-09-11T21:28:31.882" v="5331" actId="208"/>
          <ac:cxnSpMkLst>
            <pc:docMk/>
            <pc:sldMk cId="2429379624" sldId="271"/>
            <ac:cxnSpMk id="170" creationId="{1C4D0DFB-F1D0-F15B-E35F-611581DE1931}"/>
          </ac:cxnSpMkLst>
        </pc:cxnChg>
        <pc:cxnChg chg="mod topLvl">
          <ac:chgData name="Juan Herrera" userId="e8643a8a-c373-4529-9ec2-07e86624babe" providerId="ADAL" clId="{2D11FE3F-405D-7745-874A-6495F95E718A}" dt="2023-09-11T21:35:42.257" v="5432" actId="1038"/>
          <ac:cxnSpMkLst>
            <pc:docMk/>
            <pc:sldMk cId="2429379624" sldId="271"/>
            <ac:cxnSpMk id="171" creationId="{639DBDB5-D2D0-2A15-019D-4D1B373D2847}"/>
          </ac:cxnSpMkLst>
        </pc:cxnChg>
      </pc:sldChg>
      <pc:sldChg chg="new del">
        <pc:chgData name="Juan Herrera" userId="e8643a8a-c373-4529-9ec2-07e86624babe" providerId="ADAL" clId="{2D11FE3F-405D-7745-874A-6495F95E718A}" dt="2023-09-11T10:57:30.121" v="927" actId="680"/>
        <pc:sldMkLst>
          <pc:docMk/>
          <pc:sldMk cId="963921615" sldId="272"/>
        </pc:sldMkLst>
      </pc:sldChg>
      <pc:sldChg chg="addSp delSp modSp add del mod">
        <pc:chgData name="Juan Herrera" userId="e8643a8a-c373-4529-9ec2-07e86624babe" providerId="ADAL" clId="{2D11FE3F-405D-7745-874A-6495F95E718A}" dt="2023-09-11T21:18:29.282" v="5196" actId="2696"/>
        <pc:sldMkLst>
          <pc:docMk/>
          <pc:sldMk cId="2466069409" sldId="272"/>
        </pc:sldMkLst>
        <pc:spChg chg="add del mod">
          <ac:chgData name="Juan Herrera" userId="e8643a8a-c373-4529-9ec2-07e86624babe" providerId="ADAL" clId="{2D11FE3F-405D-7745-874A-6495F95E718A}" dt="2023-09-11T10:58:04.075" v="953"/>
          <ac:spMkLst>
            <pc:docMk/>
            <pc:sldMk cId="2466069409" sldId="272"/>
            <ac:spMk id="2" creationId="{E6D5713C-740C-6BB4-2AA3-DEB639DB297A}"/>
          </ac:spMkLst>
        </pc:spChg>
        <pc:spChg chg="add del mod">
          <ac:chgData name="Juan Herrera" userId="e8643a8a-c373-4529-9ec2-07e86624babe" providerId="ADAL" clId="{2D11FE3F-405D-7745-874A-6495F95E718A}" dt="2023-09-11T10:58:07.838" v="955"/>
          <ac:spMkLst>
            <pc:docMk/>
            <pc:sldMk cId="2466069409" sldId="272"/>
            <ac:spMk id="4" creationId="{2E043EF8-97E6-C28D-54B0-855783DB4BAA}"/>
          </ac:spMkLst>
        </pc:spChg>
        <pc:spChg chg="add mod">
          <ac:chgData name="Juan Herrera" userId="e8643a8a-c373-4529-9ec2-07e86624babe" providerId="ADAL" clId="{2D11FE3F-405D-7745-874A-6495F95E718A}" dt="2023-09-11T10:58:12.011" v="957" actId="1076"/>
          <ac:spMkLst>
            <pc:docMk/>
            <pc:sldMk cId="2466069409" sldId="272"/>
            <ac:spMk id="5" creationId="{71154ED2-B5FB-FC96-DB70-ABB91DF54949}"/>
          </ac:spMkLst>
        </pc:spChg>
        <pc:spChg chg="mod">
          <ac:chgData name="Juan Herrera" userId="e8643a8a-c373-4529-9ec2-07e86624babe" providerId="ADAL" clId="{2D11FE3F-405D-7745-874A-6495F95E718A}" dt="2023-09-11T10:57:43.924" v="948" actId="20577"/>
          <ac:spMkLst>
            <pc:docMk/>
            <pc:sldMk cId="2466069409" sldId="272"/>
            <ac:spMk id="90" creationId="{00000000-0000-0000-0000-000000000000}"/>
          </ac:spMkLst>
        </pc:spChg>
        <pc:spChg chg="del">
          <ac:chgData name="Juan Herrera" userId="e8643a8a-c373-4529-9ec2-07e86624babe" providerId="ADAL" clId="{2D11FE3F-405D-7745-874A-6495F95E718A}" dt="2023-09-11T10:57:46.637" v="949" actId="478"/>
          <ac:spMkLst>
            <pc:docMk/>
            <pc:sldMk cId="2466069409" sldId="272"/>
            <ac:spMk id="91" creationId="{00000000-0000-0000-0000-000000000000}"/>
          </ac:spMkLst>
        </pc:spChg>
        <pc:picChg chg="add mod">
          <ac:chgData name="Juan Herrera" userId="e8643a8a-c373-4529-9ec2-07e86624babe" providerId="ADAL" clId="{2D11FE3F-405D-7745-874A-6495F95E718A}" dt="2023-09-11T21:03:52.788" v="4498"/>
          <ac:picMkLst>
            <pc:docMk/>
            <pc:sldMk cId="2466069409" sldId="272"/>
            <ac:picMk id="6" creationId="{9B3B90A1-40D0-DB50-B6AA-6A22B9A5D178}"/>
          </ac:picMkLst>
        </pc:picChg>
        <pc:picChg chg="add mod">
          <ac:chgData name="Juan Herrera" userId="e8643a8a-c373-4529-9ec2-07e86624babe" providerId="ADAL" clId="{2D11FE3F-405D-7745-874A-6495F95E718A}" dt="2023-09-11T21:03:52.788" v="4498"/>
          <ac:picMkLst>
            <pc:docMk/>
            <pc:sldMk cId="2466069409" sldId="272"/>
            <ac:picMk id="7" creationId="{8DBA7786-9C5B-620B-3F94-49EF3A600707}"/>
          </ac:picMkLst>
        </pc:picChg>
      </pc:sldChg>
      <pc:sldChg chg="delSp modSp add del mod">
        <pc:chgData name="Juan Herrera" userId="e8643a8a-c373-4529-9ec2-07e86624babe" providerId="ADAL" clId="{2D11FE3F-405D-7745-874A-6495F95E718A}" dt="2023-09-11T17:01:48.806" v="3309" actId="2696"/>
        <pc:sldMkLst>
          <pc:docMk/>
          <pc:sldMk cId="1497468618" sldId="273"/>
        </pc:sldMkLst>
        <pc:spChg chg="mod">
          <ac:chgData name="Juan Herrera" userId="e8643a8a-c373-4529-9ec2-07e86624babe" providerId="ADAL" clId="{2D11FE3F-405D-7745-874A-6495F95E718A}" dt="2023-09-11T10:59:21.754" v="978" actId="20577"/>
          <ac:spMkLst>
            <pc:docMk/>
            <pc:sldMk cId="1497468618" sldId="273"/>
            <ac:spMk id="89" creationId="{00000000-0000-0000-0000-000000000000}"/>
          </ac:spMkLst>
        </pc:spChg>
        <pc:spChg chg="del mod">
          <ac:chgData name="Juan Herrera" userId="e8643a8a-c373-4529-9ec2-07e86624babe" providerId="ADAL" clId="{2D11FE3F-405D-7745-874A-6495F95E718A}" dt="2023-09-11T14:37:06.974" v="1289"/>
          <ac:spMkLst>
            <pc:docMk/>
            <pc:sldMk cId="1497468618" sldId="273"/>
            <ac:spMk id="91" creationId="{00000000-0000-0000-0000-000000000000}"/>
          </ac:spMkLst>
        </pc:spChg>
      </pc:sldChg>
      <pc:sldChg chg="addSp delSp modSp add mod ord modClrScheme chgLayout modNotesTx">
        <pc:chgData name="Juan Herrera" userId="e8643a8a-c373-4529-9ec2-07e86624babe" providerId="ADAL" clId="{2D11FE3F-405D-7745-874A-6495F95E718A}" dt="2023-09-11T22:05:19.424" v="6549" actId="108"/>
        <pc:sldMkLst>
          <pc:docMk/>
          <pc:sldMk cId="1907545408" sldId="274"/>
        </pc:sldMkLst>
        <pc:spChg chg="add del mod ord">
          <ac:chgData name="Juan Herrera" userId="e8643a8a-c373-4529-9ec2-07e86624babe" providerId="ADAL" clId="{2D11FE3F-405D-7745-874A-6495F95E718A}" dt="2023-09-11T14:47:51.256" v="1910" actId="700"/>
          <ac:spMkLst>
            <pc:docMk/>
            <pc:sldMk cId="1907545408" sldId="274"/>
            <ac:spMk id="2" creationId="{0995EFB0-48CA-A8ED-FD25-8CBEA1C4611B}"/>
          </ac:spMkLst>
        </pc:spChg>
        <pc:spChg chg="add del mod ord">
          <ac:chgData name="Juan Herrera" userId="e8643a8a-c373-4529-9ec2-07e86624babe" providerId="ADAL" clId="{2D11FE3F-405D-7745-874A-6495F95E718A}" dt="2023-09-11T14:47:51.256" v="1910" actId="700"/>
          <ac:spMkLst>
            <pc:docMk/>
            <pc:sldMk cId="1907545408" sldId="274"/>
            <ac:spMk id="3" creationId="{0E50ECE1-AA55-1669-A27F-89454FA73078}"/>
          </ac:spMkLst>
        </pc:spChg>
        <pc:spChg chg="add del mod ord">
          <ac:chgData name="Juan Herrera" userId="e8643a8a-c373-4529-9ec2-07e86624babe" providerId="ADAL" clId="{2D11FE3F-405D-7745-874A-6495F95E718A}" dt="2023-09-11T14:47:51.256" v="1910" actId="700"/>
          <ac:spMkLst>
            <pc:docMk/>
            <pc:sldMk cId="1907545408" sldId="274"/>
            <ac:spMk id="4" creationId="{6111CB35-9244-7448-5869-3B9C9D6FA211}"/>
          </ac:spMkLst>
        </pc:spChg>
        <pc:spChg chg="add mod">
          <ac:chgData name="Juan Herrera" userId="e8643a8a-c373-4529-9ec2-07e86624babe" providerId="ADAL" clId="{2D11FE3F-405D-7745-874A-6495F95E718A}" dt="2023-09-11T22:05:15.873" v="6546" actId="108"/>
          <ac:spMkLst>
            <pc:docMk/>
            <pc:sldMk cId="1907545408" sldId="274"/>
            <ac:spMk id="5" creationId="{0F829C1C-4D54-6356-B4B1-B9106FCA356E}"/>
          </ac:spMkLst>
        </pc:spChg>
        <pc:spChg chg="add mod">
          <ac:chgData name="Juan Herrera" userId="e8643a8a-c373-4529-9ec2-07e86624babe" providerId="ADAL" clId="{2D11FE3F-405D-7745-874A-6495F95E718A}" dt="2023-09-11T22:05:19.424" v="6549" actId="108"/>
          <ac:spMkLst>
            <pc:docMk/>
            <pc:sldMk cId="1907545408" sldId="274"/>
            <ac:spMk id="6" creationId="{F4D15B16-7549-9A28-2C13-F0B16FB9AEA7}"/>
          </ac:spMkLst>
        </pc:spChg>
        <pc:spChg chg="mod">
          <ac:chgData name="Juan Herrera" userId="e8643a8a-c373-4529-9ec2-07e86624babe" providerId="ADAL" clId="{2D11FE3F-405D-7745-874A-6495F95E718A}" dt="2023-09-11T21:36:59.142" v="5437" actId="6549"/>
          <ac:spMkLst>
            <pc:docMk/>
            <pc:sldMk cId="1907545408" sldId="274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42:14.569" v="5646" actId="20577"/>
          <ac:spMkLst>
            <pc:docMk/>
            <pc:sldMk cId="1907545408" sldId="274"/>
            <ac:spMk id="90" creationId="{00000000-0000-0000-0000-000000000000}"/>
          </ac:spMkLst>
        </pc:spChg>
        <pc:spChg chg="del">
          <ac:chgData name="Juan Herrera" userId="e8643a8a-c373-4529-9ec2-07e86624babe" providerId="ADAL" clId="{2D11FE3F-405D-7745-874A-6495F95E718A}" dt="2023-09-11T14:47:29.339" v="1908" actId="478"/>
          <ac:spMkLst>
            <pc:docMk/>
            <pc:sldMk cId="1907545408" sldId="274"/>
            <ac:spMk id="91" creationId="{00000000-0000-0000-0000-000000000000}"/>
          </ac:spMkLst>
        </pc:spChg>
        <pc:picChg chg="add mod">
          <ac:chgData name="Juan Herrera" userId="e8643a8a-c373-4529-9ec2-07e86624babe" providerId="ADAL" clId="{2D11FE3F-405D-7745-874A-6495F95E718A}" dt="2023-09-11T21:03:59.307" v="4500"/>
          <ac:picMkLst>
            <pc:docMk/>
            <pc:sldMk cId="1907545408" sldId="274"/>
            <ac:picMk id="7" creationId="{3CF7EFEF-E135-7B7F-6427-02FA55BE091A}"/>
          </ac:picMkLst>
        </pc:picChg>
        <pc:picChg chg="add mod">
          <ac:chgData name="Juan Herrera" userId="e8643a8a-c373-4529-9ec2-07e86624babe" providerId="ADAL" clId="{2D11FE3F-405D-7745-874A-6495F95E718A}" dt="2023-09-11T21:03:59.307" v="4500"/>
          <ac:picMkLst>
            <pc:docMk/>
            <pc:sldMk cId="1907545408" sldId="274"/>
            <ac:picMk id="8" creationId="{F98A42BE-6E6A-E5E7-0778-97267B41078D}"/>
          </ac:picMkLst>
        </pc:picChg>
      </pc:sldChg>
      <pc:sldChg chg="addSp delSp modSp add mod">
        <pc:chgData name="Juan Herrera" userId="e8643a8a-c373-4529-9ec2-07e86624babe" providerId="ADAL" clId="{2D11FE3F-405D-7745-874A-6495F95E718A}" dt="2023-09-11T22:06:03.116" v="6560" actId="20577"/>
        <pc:sldMkLst>
          <pc:docMk/>
          <pc:sldMk cId="3467136684" sldId="275"/>
        </pc:sldMkLst>
        <pc:spChg chg="add mod">
          <ac:chgData name="Juan Herrera" userId="e8643a8a-c373-4529-9ec2-07e86624babe" providerId="ADAL" clId="{2D11FE3F-405D-7745-874A-6495F95E718A}" dt="2023-09-11T22:06:03.116" v="6560" actId="20577"/>
          <ac:spMkLst>
            <pc:docMk/>
            <pc:sldMk cId="3467136684" sldId="275"/>
            <ac:spMk id="3" creationId="{B3E38537-C314-297D-BFD0-B8868D0A6CD0}"/>
          </ac:spMkLst>
        </pc:spChg>
        <pc:spChg chg="add mod">
          <ac:chgData name="Juan Herrera" userId="e8643a8a-c373-4529-9ec2-07e86624babe" providerId="ADAL" clId="{2D11FE3F-405D-7745-874A-6495F95E718A}" dt="2023-09-11T22:03:59.552" v="6536" actId="1036"/>
          <ac:spMkLst>
            <pc:docMk/>
            <pc:sldMk cId="3467136684" sldId="275"/>
            <ac:spMk id="6" creationId="{3B627CB2-A6D6-F14B-3530-1E3FF8CF958A}"/>
          </ac:spMkLst>
        </pc:spChg>
        <pc:spChg chg="mod">
          <ac:chgData name="Juan Herrera" userId="e8643a8a-c373-4529-9ec2-07e86624babe" providerId="ADAL" clId="{2D11FE3F-405D-7745-874A-6495F95E718A}" dt="2023-09-11T21:40:44.545" v="5601" actId="6549"/>
          <ac:spMkLst>
            <pc:docMk/>
            <pc:sldMk cId="3467136684" sldId="275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37:58.869" v="5483" actId="20577"/>
          <ac:spMkLst>
            <pc:docMk/>
            <pc:sldMk cId="3467136684" sldId="275"/>
            <ac:spMk id="90" creationId="{00000000-0000-0000-0000-000000000000}"/>
          </ac:spMkLst>
        </pc:spChg>
        <pc:spChg chg="del">
          <ac:chgData name="Juan Herrera" userId="e8643a8a-c373-4529-9ec2-07e86624babe" providerId="ADAL" clId="{2D11FE3F-405D-7745-874A-6495F95E718A}" dt="2023-09-11T14:54:25.028" v="2421" actId="478"/>
          <ac:spMkLst>
            <pc:docMk/>
            <pc:sldMk cId="3467136684" sldId="275"/>
            <ac:spMk id="91" creationId="{00000000-0000-0000-0000-000000000000}"/>
          </ac:spMkLst>
        </pc:spChg>
        <pc:picChg chg="add del mod modCrop">
          <ac:chgData name="Juan Herrera" userId="e8643a8a-c373-4529-9ec2-07e86624babe" providerId="ADAL" clId="{2D11FE3F-405D-7745-874A-6495F95E718A}" dt="2023-09-11T22:03:52.022" v="6535" actId="478"/>
          <ac:picMkLst>
            <pc:docMk/>
            <pc:sldMk cId="3467136684" sldId="275"/>
            <ac:picMk id="2" creationId="{0A8A28B8-BA29-4917-CF4E-74F77955E279}"/>
          </ac:picMkLst>
        </pc:picChg>
        <pc:picChg chg="add mod">
          <ac:chgData name="Juan Herrera" userId="e8643a8a-c373-4529-9ec2-07e86624babe" providerId="ADAL" clId="{2D11FE3F-405D-7745-874A-6495F95E718A}" dt="2023-09-11T21:58:35.692" v="6126"/>
          <ac:picMkLst>
            <pc:docMk/>
            <pc:sldMk cId="3467136684" sldId="275"/>
            <ac:picMk id="4" creationId="{9A2C3760-00A8-5524-ED06-669727D016B1}"/>
          </ac:picMkLst>
        </pc:picChg>
        <pc:picChg chg="add mod">
          <ac:chgData name="Juan Herrera" userId="e8643a8a-c373-4529-9ec2-07e86624babe" providerId="ADAL" clId="{2D11FE3F-405D-7745-874A-6495F95E718A}" dt="2023-09-11T21:58:35.692" v="6126"/>
          <ac:picMkLst>
            <pc:docMk/>
            <pc:sldMk cId="3467136684" sldId="275"/>
            <ac:picMk id="5" creationId="{68215FE1-4AE7-1E68-1E05-510794F1B454}"/>
          </ac:picMkLst>
        </pc:picChg>
      </pc:sldChg>
      <pc:sldChg chg="addSp delSp modSp add mod modNotesTx">
        <pc:chgData name="Juan Herrera" userId="e8643a8a-c373-4529-9ec2-07e86624babe" providerId="ADAL" clId="{2D11FE3F-405D-7745-874A-6495F95E718A}" dt="2023-09-11T23:12:45.868" v="7938" actId="403"/>
        <pc:sldMkLst>
          <pc:docMk/>
          <pc:sldMk cId="3663928034" sldId="276"/>
        </pc:sldMkLst>
        <pc:spChg chg="add del mod">
          <ac:chgData name="Juan Herrera" userId="e8643a8a-c373-4529-9ec2-07e86624babe" providerId="ADAL" clId="{2D11FE3F-405D-7745-874A-6495F95E718A}" dt="2023-09-11T15:23:47.911" v="2638"/>
          <ac:spMkLst>
            <pc:docMk/>
            <pc:sldMk cId="3663928034" sldId="276"/>
            <ac:spMk id="4" creationId="{403369E4-CFCA-E232-8860-4791DBC8D40F}"/>
          </ac:spMkLst>
        </pc:spChg>
        <pc:spChg chg="add del mod">
          <ac:chgData name="Juan Herrera" userId="e8643a8a-c373-4529-9ec2-07e86624babe" providerId="ADAL" clId="{2D11FE3F-405D-7745-874A-6495F95E718A}" dt="2023-09-11T15:23:47.911" v="2638"/>
          <ac:spMkLst>
            <pc:docMk/>
            <pc:sldMk cId="3663928034" sldId="276"/>
            <ac:spMk id="5" creationId="{CCBE134C-E345-5C10-5258-F539648C08E5}"/>
          </ac:spMkLst>
        </pc:spChg>
        <pc:spChg chg="add mod">
          <ac:chgData name="Juan Herrera" userId="e8643a8a-c373-4529-9ec2-07e86624babe" providerId="ADAL" clId="{2D11FE3F-405D-7745-874A-6495F95E718A}" dt="2023-09-11T23:12:45.868" v="7938" actId="403"/>
          <ac:spMkLst>
            <pc:docMk/>
            <pc:sldMk cId="3663928034" sldId="276"/>
            <ac:spMk id="6" creationId="{21898F46-9DC8-80CE-55FB-4C7E798C176A}"/>
          </ac:spMkLst>
        </pc:spChg>
        <pc:spChg chg="add del mod">
          <ac:chgData name="Juan Herrera" userId="e8643a8a-c373-4529-9ec2-07e86624babe" providerId="ADAL" clId="{2D11FE3F-405D-7745-874A-6495F95E718A}" dt="2023-09-11T21:51:39.373" v="5735" actId="478"/>
          <ac:spMkLst>
            <pc:docMk/>
            <pc:sldMk cId="3663928034" sldId="276"/>
            <ac:spMk id="7" creationId="{321C2608-1BBD-CC80-B287-030FCB61B01B}"/>
          </ac:spMkLst>
        </pc:spChg>
        <pc:spChg chg="add mod">
          <ac:chgData name="Juan Herrera" userId="e8643a8a-c373-4529-9ec2-07e86624babe" providerId="ADAL" clId="{2D11FE3F-405D-7745-874A-6495F95E718A}" dt="2023-09-11T22:01:41.163" v="6428" actId="1076"/>
          <ac:spMkLst>
            <pc:docMk/>
            <pc:sldMk cId="3663928034" sldId="276"/>
            <ac:spMk id="11" creationId="{4584B176-B0B0-4BC0-E54D-624B4B1DFF65}"/>
          </ac:spMkLst>
        </pc:spChg>
        <pc:spChg chg="mod">
          <ac:chgData name="Juan Herrera" userId="e8643a8a-c373-4529-9ec2-07e86624babe" providerId="ADAL" clId="{2D11FE3F-405D-7745-874A-6495F95E718A}" dt="2023-09-11T22:01:05.540" v="6418"/>
          <ac:spMkLst>
            <pc:docMk/>
            <pc:sldMk cId="3663928034" sldId="276"/>
            <ac:spMk id="88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0:29:49.714" v="3705" actId="20577"/>
          <ac:spMkLst>
            <pc:docMk/>
            <pc:sldMk cId="3663928034" sldId="276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2:01:22.060" v="6421" actId="20577"/>
          <ac:spMkLst>
            <pc:docMk/>
            <pc:sldMk cId="3663928034" sldId="276"/>
            <ac:spMk id="90" creationId="{00000000-0000-0000-0000-000000000000}"/>
          </ac:spMkLst>
        </pc:spChg>
        <pc:picChg chg="del">
          <ac:chgData name="Juan Herrera" userId="e8643a8a-c373-4529-9ec2-07e86624babe" providerId="ADAL" clId="{2D11FE3F-405D-7745-874A-6495F95E718A}" dt="2023-09-11T15:15:16.080" v="2428" actId="478"/>
          <ac:picMkLst>
            <pc:docMk/>
            <pc:sldMk cId="3663928034" sldId="276"/>
            <ac:picMk id="2" creationId="{0A8A28B8-BA29-4917-CF4E-74F77955E279}"/>
          </ac:picMkLst>
        </pc:picChg>
        <pc:picChg chg="add del mod">
          <ac:chgData name="Juan Herrera" userId="e8643a8a-c373-4529-9ec2-07e86624babe" providerId="ADAL" clId="{2D11FE3F-405D-7745-874A-6495F95E718A}" dt="2023-09-11T15:23:28.976" v="2636" actId="478"/>
          <ac:picMkLst>
            <pc:docMk/>
            <pc:sldMk cId="3663928034" sldId="276"/>
            <ac:picMk id="3" creationId="{0DB6F1C0-80FE-3187-A1ED-9A5EB73D3D73}"/>
          </ac:picMkLst>
        </pc:picChg>
        <pc:picChg chg="add mod">
          <ac:chgData name="Juan Herrera" userId="e8643a8a-c373-4529-9ec2-07e86624babe" providerId="ADAL" clId="{2D11FE3F-405D-7745-874A-6495F95E718A}" dt="2023-09-11T21:04:03.755" v="4501"/>
          <ac:picMkLst>
            <pc:docMk/>
            <pc:sldMk cId="3663928034" sldId="276"/>
            <ac:picMk id="8" creationId="{10063A39-0C0D-E6BD-C484-E76673FD8333}"/>
          </ac:picMkLst>
        </pc:picChg>
        <pc:picChg chg="add mod">
          <ac:chgData name="Juan Herrera" userId="e8643a8a-c373-4529-9ec2-07e86624babe" providerId="ADAL" clId="{2D11FE3F-405D-7745-874A-6495F95E718A}" dt="2023-09-11T21:04:03.755" v="4501"/>
          <ac:picMkLst>
            <pc:docMk/>
            <pc:sldMk cId="3663928034" sldId="276"/>
            <ac:picMk id="9" creationId="{C2B96511-7222-046A-66D8-792033FFD672}"/>
          </ac:picMkLst>
        </pc:picChg>
      </pc:sldChg>
      <pc:sldChg chg="addSp delSp modSp add mod modNotesTx">
        <pc:chgData name="Juan Herrera" userId="e8643a8a-c373-4529-9ec2-07e86624babe" providerId="ADAL" clId="{2D11FE3F-405D-7745-874A-6495F95E718A}" dt="2023-09-11T21:13:16.025" v="5156" actId="20577"/>
        <pc:sldMkLst>
          <pc:docMk/>
          <pc:sldMk cId="1302443449" sldId="277"/>
        </pc:sldMkLst>
        <pc:spChg chg="add del mod">
          <ac:chgData name="Juan Herrera" userId="e8643a8a-c373-4529-9ec2-07e86624babe" providerId="ADAL" clId="{2D11FE3F-405D-7745-874A-6495F95E718A}" dt="2023-09-11T15:22:34.212" v="2627"/>
          <ac:spMkLst>
            <pc:docMk/>
            <pc:sldMk cId="1302443449" sldId="277"/>
            <ac:spMk id="2" creationId="{06ACE97B-9D2B-03B3-DCD6-CCBE67527D44}"/>
          </ac:spMkLst>
        </pc:spChg>
        <pc:spChg chg="add del mod">
          <ac:chgData name="Juan Herrera" userId="e8643a8a-c373-4529-9ec2-07e86624babe" providerId="ADAL" clId="{2D11FE3F-405D-7745-874A-6495F95E718A}" dt="2023-09-11T15:22:38.411" v="2629"/>
          <ac:spMkLst>
            <pc:docMk/>
            <pc:sldMk cId="1302443449" sldId="277"/>
            <ac:spMk id="4" creationId="{4F0646EA-124A-3D5C-46B6-6E80335600FE}"/>
          </ac:spMkLst>
        </pc:spChg>
        <pc:spChg chg="add mod">
          <ac:chgData name="Juan Herrera" userId="e8643a8a-c373-4529-9ec2-07e86624babe" providerId="ADAL" clId="{2D11FE3F-405D-7745-874A-6495F95E718A}" dt="2023-09-11T20:21:07.814" v="3609" actId="2711"/>
          <ac:spMkLst>
            <pc:docMk/>
            <pc:sldMk cId="1302443449" sldId="277"/>
            <ac:spMk id="5" creationId="{C8B15785-9D87-B036-65B2-9BEB8866361F}"/>
          </ac:spMkLst>
        </pc:spChg>
        <pc:spChg chg="add mod">
          <ac:chgData name="Juan Herrera" userId="e8643a8a-c373-4529-9ec2-07e86624babe" providerId="ADAL" clId="{2D11FE3F-405D-7745-874A-6495F95E718A}" dt="2023-09-11T20:22:48.409" v="3614" actId="113"/>
          <ac:spMkLst>
            <pc:docMk/>
            <pc:sldMk cId="1302443449" sldId="277"/>
            <ac:spMk id="6" creationId="{520510E8-30A2-5889-E9EA-E59EC3222E49}"/>
          </ac:spMkLst>
        </pc:spChg>
        <pc:spChg chg="add mod">
          <ac:chgData name="Juan Herrera" userId="e8643a8a-c373-4529-9ec2-07e86624babe" providerId="ADAL" clId="{2D11FE3F-405D-7745-874A-6495F95E718A}" dt="2023-09-11T20:21:18.896" v="3612" actId="1036"/>
          <ac:spMkLst>
            <pc:docMk/>
            <pc:sldMk cId="1302443449" sldId="277"/>
            <ac:spMk id="7" creationId="{43562DC0-0B1C-6B42-EE22-96DF3B69E0E5}"/>
          </ac:spMkLst>
        </pc:spChg>
        <pc:spChg chg="add mod">
          <ac:chgData name="Juan Herrera" userId="e8643a8a-c373-4529-9ec2-07e86624babe" providerId="ADAL" clId="{2D11FE3F-405D-7745-874A-6495F95E718A}" dt="2023-09-11T20:21:18.896" v="3612" actId="1036"/>
          <ac:spMkLst>
            <pc:docMk/>
            <pc:sldMk cId="1302443449" sldId="277"/>
            <ac:spMk id="8" creationId="{487E4B83-E36F-6316-F29E-D68EBD3CAB36}"/>
          </ac:spMkLst>
        </pc:spChg>
        <pc:spChg chg="add mod">
          <ac:chgData name="Juan Herrera" userId="e8643a8a-c373-4529-9ec2-07e86624babe" providerId="ADAL" clId="{2D11FE3F-405D-7745-874A-6495F95E718A}" dt="2023-09-11T20:21:18.896" v="3612" actId="1036"/>
          <ac:spMkLst>
            <pc:docMk/>
            <pc:sldMk cId="1302443449" sldId="277"/>
            <ac:spMk id="9" creationId="{83E0BF3C-AE40-946C-36CD-E2A17155598A}"/>
          </ac:spMkLst>
        </pc:spChg>
        <pc:spChg chg="add mod">
          <ac:chgData name="Juan Herrera" userId="e8643a8a-c373-4529-9ec2-07e86624babe" providerId="ADAL" clId="{2D11FE3F-405D-7745-874A-6495F95E718A}" dt="2023-09-11T20:29:23.757" v="3684" actId="20577"/>
          <ac:spMkLst>
            <pc:docMk/>
            <pc:sldMk cId="1302443449" sldId="277"/>
            <ac:spMk id="10" creationId="{05848057-DB9A-E1F3-FE7F-33A1CCF491C1}"/>
          </ac:spMkLst>
        </pc:spChg>
        <pc:spChg chg="mod">
          <ac:chgData name="Juan Herrera" userId="e8643a8a-c373-4529-9ec2-07e86624babe" providerId="ADAL" clId="{2D11FE3F-405D-7745-874A-6495F95E718A}" dt="2023-09-11T15:16:46.977" v="2519" actId="20577"/>
          <ac:spMkLst>
            <pc:docMk/>
            <pc:sldMk cId="1302443449" sldId="277"/>
            <ac:spMk id="89" creationId="{00000000-0000-0000-0000-000000000000}"/>
          </ac:spMkLst>
        </pc:spChg>
        <pc:spChg chg="del mod">
          <ac:chgData name="Juan Herrera" userId="e8643a8a-c373-4529-9ec2-07e86624babe" providerId="ADAL" clId="{2D11FE3F-405D-7745-874A-6495F95E718A}" dt="2023-09-11T20:22:58.607" v="3617"/>
          <ac:spMkLst>
            <pc:docMk/>
            <pc:sldMk cId="1302443449" sldId="277"/>
            <ac:spMk id="90" creationId="{00000000-0000-0000-0000-000000000000}"/>
          </ac:spMkLst>
        </pc:spChg>
        <pc:picChg chg="del">
          <ac:chgData name="Juan Herrera" userId="e8643a8a-c373-4529-9ec2-07e86624babe" providerId="ADAL" clId="{2D11FE3F-405D-7745-874A-6495F95E718A}" dt="2023-09-11T15:22:19.842" v="2611" actId="478"/>
          <ac:picMkLst>
            <pc:docMk/>
            <pc:sldMk cId="1302443449" sldId="277"/>
            <ac:picMk id="3" creationId="{0DB6F1C0-80FE-3187-A1ED-9A5EB73D3D73}"/>
          </ac:picMkLst>
        </pc:picChg>
        <pc:picChg chg="add mod">
          <ac:chgData name="Juan Herrera" userId="e8643a8a-c373-4529-9ec2-07e86624babe" providerId="ADAL" clId="{2D11FE3F-405D-7745-874A-6495F95E718A}" dt="2023-09-11T21:04:11.200" v="4503"/>
          <ac:picMkLst>
            <pc:docMk/>
            <pc:sldMk cId="1302443449" sldId="277"/>
            <ac:picMk id="11" creationId="{68D71CB7-ABE4-1130-34E9-4CB18A0E91F5}"/>
          </ac:picMkLst>
        </pc:picChg>
        <pc:picChg chg="add mod">
          <ac:chgData name="Juan Herrera" userId="e8643a8a-c373-4529-9ec2-07e86624babe" providerId="ADAL" clId="{2D11FE3F-405D-7745-874A-6495F95E718A}" dt="2023-09-11T21:04:11.200" v="4503"/>
          <ac:picMkLst>
            <pc:docMk/>
            <pc:sldMk cId="1302443449" sldId="277"/>
            <ac:picMk id="12" creationId="{75318A39-C11B-1362-FBA4-2F3469999A6C}"/>
          </ac:picMkLst>
        </pc:picChg>
      </pc:sldChg>
      <pc:sldChg chg="modSp add del mod">
        <pc:chgData name="Juan Herrera" userId="e8643a8a-c373-4529-9ec2-07e86624babe" providerId="ADAL" clId="{2D11FE3F-405D-7745-874A-6495F95E718A}" dt="2023-09-11T15:16:27.561" v="2511" actId="2696"/>
        <pc:sldMkLst>
          <pc:docMk/>
          <pc:sldMk cId="2089104630" sldId="277"/>
        </pc:sldMkLst>
        <pc:spChg chg="mod">
          <ac:chgData name="Juan Herrera" userId="e8643a8a-c373-4529-9ec2-07e86624babe" providerId="ADAL" clId="{2D11FE3F-405D-7745-874A-6495F95E718A}" dt="2023-09-11T15:15:38.511" v="2474" actId="20577"/>
          <ac:spMkLst>
            <pc:docMk/>
            <pc:sldMk cId="2089104630" sldId="277"/>
            <ac:spMk id="90" creationId="{00000000-0000-0000-0000-000000000000}"/>
          </ac:spMkLst>
        </pc:spChg>
      </pc:sldChg>
      <pc:sldChg chg="new del">
        <pc:chgData name="Juan Herrera" userId="e8643a8a-c373-4529-9ec2-07e86624babe" providerId="ADAL" clId="{2D11FE3F-405D-7745-874A-6495F95E718A}" dt="2023-09-11T15:18:33.028" v="2521" actId="2696"/>
        <pc:sldMkLst>
          <pc:docMk/>
          <pc:sldMk cId="2475995515" sldId="278"/>
        </pc:sldMkLst>
      </pc:sldChg>
      <pc:sldChg chg="addSp delSp modSp add del mod">
        <pc:chgData name="Juan Herrera" userId="e8643a8a-c373-4529-9ec2-07e86624babe" providerId="ADAL" clId="{2D11FE3F-405D-7745-874A-6495F95E718A}" dt="2023-09-11T16:42:41.727" v="2883" actId="2696"/>
        <pc:sldMkLst>
          <pc:docMk/>
          <pc:sldMk cId="2679406118" sldId="278"/>
        </pc:sldMkLst>
        <pc:spChg chg="add mod">
          <ac:chgData name="Juan Herrera" userId="e8643a8a-c373-4529-9ec2-07e86624babe" providerId="ADAL" clId="{2D11FE3F-405D-7745-874A-6495F95E718A}" dt="2023-09-11T15:53:41.850" v="2866" actId="1076"/>
          <ac:spMkLst>
            <pc:docMk/>
            <pc:sldMk cId="2679406118" sldId="278"/>
            <ac:spMk id="2" creationId="{D467FBBF-7790-373C-D4B8-1ECBEA86249C}"/>
          </ac:spMkLst>
        </pc:spChg>
        <pc:spChg chg="mod">
          <ac:chgData name="Juan Herrera" userId="e8643a8a-c373-4529-9ec2-07e86624babe" providerId="ADAL" clId="{2D11FE3F-405D-7745-874A-6495F95E718A}" dt="2023-09-11T15:18:40.155" v="2531" actId="20577"/>
          <ac:spMkLst>
            <pc:docMk/>
            <pc:sldMk cId="2679406118" sldId="278"/>
            <ac:spMk id="89" creationId="{00000000-0000-0000-0000-000000000000}"/>
          </ac:spMkLst>
        </pc:spChg>
        <pc:picChg chg="del">
          <ac:chgData name="Juan Herrera" userId="e8643a8a-c373-4529-9ec2-07e86624babe" providerId="ADAL" clId="{2D11FE3F-405D-7745-874A-6495F95E718A}" dt="2023-09-11T15:18:41.943" v="2532" actId="478"/>
          <ac:picMkLst>
            <pc:docMk/>
            <pc:sldMk cId="2679406118" sldId="278"/>
            <ac:picMk id="3" creationId="{0DB6F1C0-80FE-3187-A1ED-9A5EB73D3D73}"/>
          </ac:picMkLst>
        </pc:picChg>
      </pc:sldChg>
      <pc:sldChg chg="new del">
        <pc:chgData name="Juan Herrera" userId="e8643a8a-c373-4529-9ec2-07e86624babe" providerId="ADAL" clId="{2D11FE3F-405D-7745-874A-6495F95E718A}" dt="2023-09-11T15:25:11.849" v="2693" actId="680"/>
        <pc:sldMkLst>
          <pc:docMk/>
          <pc:sldMk cId="1689482732" sldId="279"/>
        </pc:sldMkLst>
      </pc:sldChg>
      <pc:sldChg chg="add del">
        <pc:chgData name="Juan Herrera" userId="e8643a8a-c373-4529-9ec2-07e86624babe" providerId="ADAL" clId="{2D11FE3F-405D-7745-874A-6495F95E718A}" dt="2023-09-11T15:18:52.468" v="2535"/>
        <pc:sldMkLst>
          <pc:docMk/>
          <pc:sldMk cId="3848247857" sldId="279"/>
        </pc:sldMkLst>
      </pc:sldChg>
      <pc:sldChg chg="add del">
        <pc:chgData name="Juan Herrera" userId="e8643a8a-c373-4529-9ec2-07e86624babe" providerId="ADAL" clId="{2D11FE3F-405D-7745-874A-6495F95E718A}" dt="2023-09-11T17:01:31.888" v="3307" actId="2696"/>
        <pc:sldMkLst>
          <pc:docMk/>
          <pc:sldMk cId="235085771" sldId="319"/>
        </pc:sldMkLst>
      </pc:sldChg>
      <pc:sldChg chg="add del">
        <pc:chgData name="Juan Herrera" userId="e8643a8a-c373-4529-9ec2-07e86624babe" providerId="ADAL" clId="{2D11FE3F-405D-7745-874A-6495F95E718A}" dt="2023-09-11T17:01:31.888" v="3307" actId="2696"/>
        <pc:sldMkLst>
          <pc:docMk/>
          <pc:sldMk cId="493971466" sldId="320"/>
        </pc:sldMkLst>
      </pc:sldChg>
      <pc:sldChg chg="add del">
        <pc:chgData name="Juan Herrera" userId="e8643a8a-c373-4529-9ec2-07e86624babe" providerId="ADAL" clId="{2D11FE3F-405D-7745-874A-6495F95E718A}" dt="2023-09-11T17:12:45.142" v="3555" actId="2696"/>
        <pc:sldMkLst>
          <pc:docMk/>
          <pc:sldMk cId="3548964527" sldId="3670"/>
        </pc:sldMkLst>
      </pc:sldChg>
      <pc:sldChg chg="modSp add del mod">
        <pc:chgData name="Juan Herrera" userId="e8643a8a-c373-4529-9ec2-07e86624babe" providerId="ADAL" clId="{2D11FE3F-405D-7745-874A-6495F95E718A}" dt="2023-09-11T17:12:47.771" v="3556" actId="2696"/>
        <pc:sldMkLst>
          <pc:docMk/>
          <pc:sldMk cId="2890280039" sldId="2147470347"/>
        </pc:sldMkLst>
        <pc:spChg chg="mod">
          <ac:chgData name="Juan Herrera" userId="e8643a8a-c373-4529-9ec2-07e86624babe" providerId="ADAL" clId="{2D11FE3F-405D-7745-874A-6495F95E718A}" dt="2023-09-11T15:52:15.153" v="2853" actId="6549"/>
          <ac:spMkLst>
            <pc:docMk/>
            <pc:sldMk cId="2890280039" sldId="2147470347"/>
            <ac:spMk id="5" creationId="{5FCF0E79-46C9-E3BD-19ED-3489339349CC}"/>
          </ac:spMkLst>
        </pc:spChg>
      </pc:sldChg>
      <pc:sldChg chg="addSp delSp modSp new del mod modClrScheme delAnim modAnim chgLayout">
        <pc:chgData name="Juan Herrera" userId="e8643a8a-c373-4529-9ec2-07e86624babe" providerId="ADAL" clId="{2D11FE3F-405D-7745-874A-6495F95E718A}" dt="2023-09-11T21:01:24.688" v="4464" actId="2696"/>
        <pc:sldMkLst>
          <pc:docMk/>
          <pc:sldMk cId="476609463" sldId="2147470348"/>
        </pc:sldMkLst>
        <pc:spChg chg="add del mod">
          <ac:chgData name="Juan Herrera" userId="e8643a8a-c373-4529-9ec2-07e86624babe" providerId="ADAL" clId="{2D11FE3F-405D-7745-874A-6495F95E718A}" dt="2023-09-11T17:00:54.396" v="3300"/>
          <ac:spMkLst>
            <pc:docMk/>
            <pc:sldMk cId="476609463" sldId="2147470348"/>
            <ac:spMk id="2" creationId="{5ACF9BCA-8647-A69F-C499-791FF6EDD50A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5" creationId="{56D1B5BB-5836-E163-F63D-423A93C3CB4E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6" creationId="{334A107A-646A-2166-0711-734D1FEDA9EE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7" creationId="{A11B3D29-5474-6116-1224-392555543636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8" creationId="{3142BDC0-5098-FE37-B7DC-5B0BF3D05E8F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9" creationId="{1E296110-5A35-BB31-FBE5-5E8526780C85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12" creationId="{9DE56C17-2112-95FA-8A26-F798828FBC31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14" creationId="{B439347E-E372-376C-9237-2DD3F3DD2814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15" creationId="{B66A162C-2DC5-98BF-43AD-97188D1722D3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16" creationId="{C96DE2BC-4441-8822-4B74-2D5FC6323E03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17" creationId="{2F93F75C-6B22-3472-48B3-97B00E2446A8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20" creationId="{4AC5050E-942A-2D68-E9F6-7D5A27EC3A87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21" creationId="{3AEAA5B1-0363-5C6A-70EC-DA449474D996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22" creationId="{4E31D071-AEFA-B055-BE8B-3315A48FE328}"/>
          </ac:spMkLst>
        </pc:spChg>
        <pc:spChg chg="mod">
          <ac:chgData name="Juan Herrera" userId="e8643a8a-c373-4529-9ec2-07e86624babe" providerId="ADAL" clId="{2D11FE3F-405D-7745-874A-6495F95E718A}" dt="2023-09-11T17:00:50.497" v="3299"/>
          <ac:spMkLst>
            <pc:docMk/>
            <pc:sldMk cId="476609463" sldId="2147470348"/>
            <ac:spMk id="23" creationId="{67ED8C2B-958E-9C2C-1379-47B8EA2345A1}"/>
          </ac:spMkLst>
        </pc:spChg>
        <pc:spChg chg="add 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24" creationId="{10396D14-6115-378F-6226-B539C90753A0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27" creationId="{24C4C87F-5E62-A5B5-1713-F60194013ECB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28" creationId="{7BF39D45-F448-A1B2-260D-6BF135744D6D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29" creationId="{5EE1F1EC-D2C6-8C86-AB61-3B61D507EC0C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0" creationId="{75AF128A-F23F-7CE0-402C-2926270159C1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1" creationId="{B41D2547-37E7-EE8C-6A4A-5BDE0B36D704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4" creationId="{DCDFF7C8-791B-6019-4B8E-E566F169757A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6" creationId="{EA5E7EBA-6B2C-BEB9-CACF-9F3E8FFD11F6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7" creationId="{2B049BFB-6C21-9821-8CCE-6E095937273F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8" creationId="{3E83F055-B38C-2300-8A6F-A08E6ED760E9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39" creationId="{056C250C-AB0B-04FC-1860-21B99F1DEE68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42" creationId="{28131497-B10D-11B6-374F-DE9AB0DE5268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43" creationId="{3C8B24B1-D787-7582-F902-1A8A5017B04A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44" creationId="{BF52F602-995E-C43B-6950-FF4BFB4FD334}"/>
          </ac:spMkLst>
        </pc:spChg>
        <pc:spChg chg="mod">
          <ac:chgData name="Juan Herrera" userId="e8643a8a-c373-4529-9ec2-07e86624babe" providerId="ADAL" clId="{2D11FE3F-405D-7745-874A-6495F95E718A}" dt="2023-09-11T17:00:56.741" v="3302" actId="1076"/>
          <ac:spMkLst>
            <pc:docMk/>
            <pc:sldMk cId="476609463" sldId="2147470348"/>
            <ac:spMk id="45" creationId="{1C52190E-4B3F-916E-8979-FD785ACE7F7D}"/>
          </ac:spMkLst>
        </pc:spChg>
        <pc:spChg chg="add del mod">
          <ac:chgData name="Juan Herrera" userId="e8643a8a-c373-4529-9ec2-07e86624babe" providerId="ADAL" clId="{2D11FE3F-405D-7745-874A-6495F95E718A}" dt="2023-09-11T17:01:15.898" v="3304"/>
          <ac:spMkLst>
            <pc:docMk/>
            <pc:sldMk cId="476609463" sldId="2147470348"/>
            <ac:spMk id="46" creationId="{4E7C1CBB-37FB-8CBB-5116-45E726138EB0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49" creationId="{29B55299-03E6-16B5-0335-BFF9904E9213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0" creationId="{1A2AF471-763B-2640-A985-7774A7F25D90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1" creationId="{8E803736-BCE7-DAA6-0627-010C395CB22F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2" creationId="{7C2D5109-50B8-B6F3-D5A7-EDC29AB08907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5" creationId="{6A834D72-2EBA-085A-4C3A-C042864656F9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6" creationId="{4C23C23C-9DBF-7BF3-705E-C3241B010148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7" creationId="{27B247AB-0C70-CC28-3310-79C7448890BB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58" creationId="{357B54F9-B65D-B769-63AE-41BF9A356287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61" creationId="{08B62666-2280-DFE3-33A6-FC104292CF6D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63" creationId="{40728E57-9781-337E-39E3-DF7E384742CE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64" creationId="{FDFC9D4B-FE03-10C7-8E1A-28AA8BCD40AD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65" creationId="{7025C211-491E-7E47-4568-D2434843A40D}"/>
          </ac:spMkLst>
        </pc:spChg>
        <pc:spChg chg="mod">
          <ac:chgData name="Juan Herrera" userId="e8643a8a-c373-4529-9ec2-07e86624babe" providerId="ADAL" clId="{2D11FE3F-405D-7745-874A-6495F95E718A}" dt="2023-09-11T17:01:13.401" v="3303"/>
          <ac:spMkLst>
            <pc:docMk/>
            <pc:sldMk cId="476609463" sldId="2147470348"/>
            <ac:spMk id="66" creationId="{6A62BA8E-D4AA-7ECF-0E8E-EEAB043E362B}"/>
          </ac:spMkLst>
        </pc:spChg>
        <pc:spChg chg="add 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67" creationId="{BB9E7673-797D-49D5-413F-07BB179E2886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0" creationId="{8A356790-E5C6-0187-2FF3-4E4A4F49F58A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1" creationId="{D493E32D-CB64-A408-BB7D-BD6872DE3265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2" creationId="{4E76A14C-45C9-EC6B-1D01-03F7112F5A96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3" creationId="{9F7E79E2-F3AF-3968-1E44-24A90A7C8DCE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6" creationId="{CC194765-BFD3-04C3-B143-E8ED5173A2AB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7" creationId="{B197A712-B8B9-21D9-74C3-A05B3733077A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8" creationId="{37A6CAD5-7788-FFC1-D1C3-9DA4D80E799C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79" creationId="{2E1170EF-FE1C-2AC8-52EA-D800902EF98E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82" creationId="{2376F495-872C-4CC3-8EB6-75678E01E383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84" creationId="{C457EB68-F902-A424-F5BE-0E829F957CAD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85" creationId="{24F0C4B2-9B30-4238-1701-EABE50ECBC53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86" creationId="{1F8B15CF-2536-853C-1230-BCFF645D5F9A}"/>
          </ac:spMkLst>
        </pc:spChg>
        <pc:spChg chg="mod">
          <ac:chgData name="Juan Herrera" userId="e8643a8a-c373-4529-9ec2-07e86624babe" providerId="ADAL" clId="{2D11FE3F-405D-7745-874A-6495F95E718A}" dt="2023-09-11T17:01:19.884" v="3306" actId="1076"/>
          <ac:spMkLst>
            <pc:docMk/>
            <pc:sldMk cId="476609463" sldId="2147470348"/>
            <ac:spMk id="87" creationId="{20000468-6866-8E2F-1E6F-2A0DAAC79526}"/>
          </ac:spMkLst>
        </pc:spChg>
        <pc:grpChg chg="add del mod">
          <ac:chgData name="Juan Herrera" userId="e8643a8a-c373-4529-9ec2-07e86624babe" providerId="ADAL" clId="{2D11FE3F-405D-7745-874A-6495F95E718A}" dt="2023-09-11T17:00:54.396" v="3300"/>
          <ac:grpSpMkLst>
            <pc:docMk/>
            <pc:sldMk cId="476609463" sldId="2147470348"/>
            <ac:grpSpMk id="3" creationId="{2929084A-F11E-834C-2BE6-333121BBFCFD}"/>
          </ac:grpSpMkLst>
        </pc:grpChg>
        <pc:grpChg chg="mod">
          <ac:chgData name="Juan Herrera" userId="e8643a8a-c373-4529-9ec2-07e86624babe" providerId="ADAL" clId="{2D11FE3F-405D-7745-874A-6495F95E718A}" dt="2023-09-11T17:00:50.497" v="3299"/>
          <ac:grpSpMkLst>
            <pc:docMk/>
            <pc:sldMk cId="476609463" sldId="2147470348"/>
            <ac:grpSpMk id="4" creationId="{D3A75EB5-F0B2-9AE3-0CBA-FDA7775404D4}"/>
          </ac:grpSpMkLst>
        </pc:grpChg>
        <pc:grpChg chg="add del mod">
          <ac:chgData name="Juan Herrera" userId="e8643a8a-c373-4529-9ec2-07e86624babe" providerId="ADAL" clId="{2D11FE3F-405D-7745-874A-6495F95E718A}" dt="2023-09-11T17:00:54.396" v="3300"/>
          <ac:grpSpMkLst>
            <pc:docMk/>
            <pc:sldMk cId="476609463" sldId="2147470348"/>
            <ac:grpSpMk id="10" creationId="{929DC327-C330-D1F2-F27F-2095B6FAD1B0}"/>
          </ac:grpSpMkLst>
        </pc:grpChg>
        <pc:grpChg chg="mod">
          <ac:chgData name="Juan Herrera" userId="e8643a8a-c373-4529-9ec2-07e86624babe" providerId="ADAL" clId="{2D11FE3F-405D-7745-874A-6495F95E718A}" dt="2023-09-11T17:00:50.497" v="3299"/>
          <ac:grpSpMkLst>
            <pc:docMk/>
            <pc:sldMk cId="476609463" sldId="2147470348"/>
            <ac:grpSpMk id="11" creationId="{4D316F05-F5FD-47E8-8DBA-7CFC1A89C76E}"/>
          </ac:grpSpMkLst>
        </pc:grpChg>
        <pc:grpChg chg="mod">
          <ac:chgData name="Juan Herrera" userId="e8643a8a-c373-4529-9ec2-07e86624babe" providerId="ADAL" clId="{2D11FE3F-405D-7745-874A-6495F95E718A}" dt="2023-09-11T17:00:50.497" v="3299"/>
          <ac:grpSpMkLst>
            <pc:docMk/>
            <pc:sldMk cId="476609463" sldId="2147470348"/>
            <ac:grpSpMk id="13" creationId="{5CF7B5D8-535C-1CFE-6273-2E4958C7AD49}"/>
          </ac:grpSpMkLst>
        </pc:grpChg>
        <pc:grpChg chg="add del mod">
          <ac:chgData name="Juan Herrera" userId="e8643a8a-c373-4529-9ec2-07e86624babe" providerId="ADAL" clId="{2D11FE3F-405D-7745-874A-6495F95E718A}" dt="2023-09-11T17:00:54.396" v="3300"/>
          <ac:grpSpMkLst>
            <pc:docMk/>
            <pc:sldMk cId="476609463" sldId="2147470348"/>
            <ac:grpSpMk id="18" creationId="{D82322DE-634F-F1B1-1FB0-32B96BA6B682}"/>
          </ac:grpSpMkLst>
        </pc:grpChg>
        <pc:grpChg chg="mod">
          <ac:chgData name="Juan Herrera" userId="e8643a8a-c373-4529-9ec2-07e86624babe" providerId="ADAL" clId="{2D11FE3F-405D-7745-874A-6495F95E718A}" dt="2023-09-11T17:00:50.497" v="3299"/>
          <ac:grpSpMkLst>
            <pc:docMk/>
            <pc:sldMk cId="476609463" sldId="2147470348"/>
            <ac:grpSpMk id="19" creationId="{40E792D4-7508-8A57-AAC8-6CFAB6E540FD}"/>
          </ac:grpSpMkLst>
        </pc:grpChg>
        <pc:grpChg chg="add 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25" creationId="{FB77FA25-2BAD-8A99-11D2-AA689039D1F4}"/>
          </ac:grpSpMkLst>
        </pc:grpChg>
        <pc:grpChg chg="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26" creationId="{2C621BD3-6809-7BA7-7651-993027FF9563}"/>
          </ac:grpSpMkLst>
        </pc:grpChg>
        <pc:grpChg chg="add 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32" creationId="{61FC5BB7-735C-003F-2334-50E569B75F57}"/>
          </ac:grpSpMkLst>
        </pc:grpChg>
        <pc:grpChg chg="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33" creationId="{1EF542E8-AF40-5DCB-6685-6713FE9E7DF9}"/>
          </ac:grpSpMkLst>
        </pc:grpChg>
        <pc:grpChg chg="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35" creationId="{B50DC059-1D4C-C192-F6C1-291375C13287}"/>
          </ac:grpSpMkLst>
        </pc:grpChg>
        <pc:grpChg chg="add 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40" creationId="{06E5CC44-A8C7-35EC-8428-6DC34CD17478}"/>
          </ac:grpSpMkLst>
        </pc:grpChg>
        <pc:grpChg chg="mod">
          <ac:chgData name="Juan Herrera" userId="e8643a8a-c373-4529-9ec2-07e86624babe" providerId="ADAL" clId="{2D11FE3F-405D-7745-874A-6495F95E718A}" dt="2023-09-11T17:00:56.741" v="3302" actId="1076"/>
          <ac:grpSpMkLst>
            <pc:docMk/>
            <pc:sldMk cId="476609463" sldId="2147470348"/>
            <ac:grpSpMk id="41" creationId="{DACC5951-8FD9-B532-F7D2-079601ED51C2}"/>
          </ac:grpSpMkLst>
        </pc:grpChg>
        <pc:grpChg chg="add del mod">
          <ac:chgData name="Juan Herrera" userId="e8643a8a-c373-4529-9ec2-07e86624babe" providerId="ADAL" clId="{2D11FE3F-405D-7745-874A-6495F95E718A}" dt="2023-09-11T17:01:15.898" v="3304"/>
          <ac:grpSpMkLst>
            <pc:docMk/>
            <pc:sldMk cId="476609463" sldId="2147470348"/>
            <ac:grpSpMk id="47" creationId="{FF52A241-14A9-CD78-AF13-4C31A2EEF4D3}"/>
          </ac:grpSpMkLst>
        </pc:grpChg>
        <pc:grpChg chg="mod">
          <ac:chgData name="Juan Herrera" userId="e8643a8a-c373-4529-9ec2-07e86624babe" providerId="ADAL" clId="{2D11FE3F-405D-7745-874A-6495F95E718A}" dt="2023-09-11T17:01:13.401" v="3303"/>
          <ac:grpSpMkLst>
            <pc:docMk/>
            <pc:sldMk cId="476609463" sldId="2147470348"/>
            <ac:grpSpMk id="48" creationId="{BA349E1E-8EAF-1CAA-5B0E-C7FEAFDBADC9}"/>
          </ac:grpSpMkLst>
        </pc:grpChg>
        <pc:grpChg chg="add del mod">
          <ac:chgData name="Juan Herrera" userId="e8643a8a-c373-4529-9ec2-07e86624babe" providerId="ADAL" clId="{2D11FE3F-405D-7745-874A-6495F95E718A}" dt="2023-09-11T17:01:15.898" v="3304"/>
          <ac:grpSpMkLst>
            <pc:docMk/>
            <pc:sldMk cId="476609463" sldId="2147470348"/>
            <ac:grpSpMk id="53" creationId="{7F799802-278C-DB89-B1BB-7CC03C62C319}"/>
          </ac:grpSpMkLst>
        </pc:grpChg>
        <pc:grpChg chg="mod">
          <ac:chgData name="Juan Herrera" userId="e8643a8a-c373-4529-9ec2-07e86624babe" providerId="ADAL" clId="{2D11FE3F-405D-7745-874A-6495F95E718A}" dt="2023-09-11T17:01:13.401" v="3303"/>
          <ac:grpSpMkLst>
            <pc:docMk/>
            <pc:sldMk cId="476609463" sldId="2147470348"/>
            <ac:grpSpMk id="54" creationId="{CB04D0D7-3ED4-04AD-5E0F-A072CA90CD8E}"/>
          </ac:grpSpMkLst>
        </pc:grpChg>
        <pc:grpChg chg="add del mod">
          <ac:chgData name="Juan Herrera" userId="e8643a8a-c373-4529-9ec2-07e86624babe" providerId="ADAL" clId="{2D11FE3F-405D-7745-874A-6495F95E718A}" dt="2023-09-11T17:01:15.898" v="3304"/>
          <ac:grpSpMkLst>
            <pc:docMk/>
            <pc:sldMk cId="476609463" sldId="2147470348"/>
            <ac:grpSpMk id="59" creationId="{42F040E3-CC53-06F4-B47E-CE1D6C601F67}"/>
          </ac:grpSpMkLst>
        </pc:grpChg>
        <pc:grpChg chg="mod">
          <ac:chgData name="Juan Herrera" userId="e8643a8a-c373-4529-9ec2-07e86624babe" providerId="ADAL" clId="{2D11FE3F-405D-7745-874A-6495F95E718A}" dt="2023-09-11T17:01:13.401" v="3303"/>
          <ac:grpSpMkLst>
            <pc:docMk/>
            <pc:sldMk cId="476609463" sldId="2147470348"/>
            <ac:grpSpMk id="60" creationId="{E5AE6A63-D814-45E9-A1E1-D78AE4052276}"/>
          </ac:grpSpMkLst>
        </pc:grpChg>
        <pc:grpChg chg="mod">
          <ac:chgData name="Juan Herrera" userId="e8643a8a-c373-4529-9ec2-07e86624babe" providerId="ADAL" clId="{2D11FE3F-405D-7745-874A-6495F95E718A}" dt="2023-09-11T17:01:13.401" v="3303"/>
          <ac:grpSpMkLst>
            <pc:docMk/>
            <pc:sldMk cId="476609463" sldId="2147470348"/>
            <ac:grpSpMk id="62" creationId="{9163D771-FFC0-DCCA-3F93-5A471E84547A}"/>
          </ac:grpSpMkLst>
        </pc:grpChg>
        <pc:grpChg chg="add 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68" creationId="{E4CBEBC6-C0DD-1E09-84DC-DF4A2DA1334C}"/>
          </ac:grpSpMkLst>
        </pc:grpChg>
        <pc:grpChg chg="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69" creationId="{76E53DC1-3506-5799-594D-5C14CBDA951C}"/>
          </ac:grpSpMkLst>
        </pc:grpChg>
        <pc:grpChg chg="add 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74" creationId="{C00D20A3-3213-06FF-239B-12CEAAAA1576}"/>
          </ac:grpSpMkLst>
        </pc:grpChg>
        <pc:grpChg chg="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75" creationId="{3A9E0697-91AC-6606-203F-7A7F38761AA4}"/>
          </ac:grpSpMkLst>
        </pc:grpChg>
        <pc:grpChg chg="add 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80" creationId="{DCFFD006-5A8E-E926-F70A-EBE97E7F9DDE}"/>
          </ac:grpSpMkLst>
        </pc:grpChg>
        <pc:grpChg chg="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81" creationId="{63020905-F164-149A-6067-2952938C582D}"/>
          </ac:grpSpMkLst>
        </pc:grpChg>
        <pc:grpChg chg="mod">
          <ac:chgData name="Juan Herrera" userId="e8643a8a-c373-4529-9ec2-07e86624babe" providerId="ADAL" clId="{2D11FE3F-405D-7745-874A-6495F95E718A}" dt="2023-09-11T17:01:19.884" v="3306" actId="1076"/>
          <ac:grpSpMkLst>
            <pc:docMk/>
            <pc:sldMk cId="476609463" sldId="2147470348"/>
            <ac:grpSpMk id="83" creationId="{26B0A9F4-7E41-FA9C-658B-F2B90E7862D9}"/>
          </ac:grpSpMkLst>
        </pc:grpChg>
        <pc:grpChg chg="add del">
          <ac:chgData name="Juan Herrera" userId="e8643a8a-c373-4529-9ec2-07e86624babe" providerId="ADAL" clId="{2D11FE3F-405D-7745-874A-6495F95E718A}" dt="2023-09-11T20:59:00.910" v="4442" actId="21"/>
          <ac:grpSpMkLst>
            <pc:docMk/>
            <pc:sldMk cId="476609463" sldId="2147470348"/>
            <ac:grpSpMk id="88" creationId="{78474C00-E092-1B3D-7B50-68A769198FCD}"/>
          </ac:grpSpMkLst>
        </pc:grpChg>
        <pc:picChg chg="add del mod">
          <ac:chgData name="Juan Herrera" userId="e8643a8a-c373-4529-9ec2-07e86624babe" providerId="ADAL" clId="{2D11FE3F-405D-7745-874A-6495F95E718A}" dt="2023-09-11T20:58:38.656" v="4439"/>
          <ac:picMkLst>
            <pc:docMk/>
            <pc:sldMk cId="476609463" sldId="2147470348"/>
            <ac:picMk id="89" creationId="{514E2B77-67F1-0103-9B36-50AA69F76AAD}"/>
          </ac:picMkLst>
        </pc:picChg>
        <pc:picChg chg="add del">
          <ac:chgData name="Juan Herrera" userId="e8643a8a-c373-4529-9ec2-07e86624babe" providerId="ADAL" clId="{2D11FE3F-405D-7745-874A-6495F95E718A}" dt="2023-09-11T20:58:49.715" v="4441"/>
          <ac:picMkLst>
            <pc:docMk/>
            <pc:sldMk cId="476609463" sldId="2147470348"/>
            <ac:picMk id="90" creationId="{635B6F86-FCFE-8938-D665-1CED5A8CF676}"/>
          </ac:picMkLst>
        </pc:picChg>
      </pc:sldChg>
      <pc:sldChg chg="new del">
        <pc:chgData name="Juan Herrera" userId="e8643a8a-c373-4529-9ec2-07e86624babe" providerId="ADAL" clId="{2D11FE3F-405D-7745-874A-6495F95E718A}" dt="2023-09-11T16:59:50.757" v="3296" actId="2696"/>
        <pc:sldMkLst>
          <pc:docMk/>
          <pc:sldMk cId="2665434191" sldId="2147470348"/>
        </pc:sldMkLst>
      </pc:sldChg>
      <pc:sldChg chg="addSp delSp modSp add mod">
        <pc:chgData name="Juan Herrera" userId="e8643a8a-c373-4529-9ec2-07e86624babe" providerId="ADAL" clId="{2D11FE3F-405D-7745-874A-6495F95E718A}" dt="2023-09-11T23:12:31.528" v="7937" actId="1035"/>
        <pc:sldMkLst>
          <pc:docMk/>
          <pc:sldMk cId="2787112817" sldId="2147470349"/>
        </pc:sldMkLst>
        <pc:spChg chg="add del mod">
          <ac:chgData name="Juan Herrera" userId="e8643a8a-c373-4529-9ec2-07e86624babe" providerId="ADAL" clId="{2D11FE3F-405D-7745-874A-6495F95E718A}" dt="2023-09-11T17:03:10.462" v="3312"/>
          <ac:spMkLst>
            <pc:docMk/>
            <pc:sldMk cId="2787112817" sldId="2147470349"/>
            <ac:spMk id="2" creationId="{0CF5D6A4-8368-CCC7-AE32-8CEE0BDA92CA}"/>
          </ac:spMkLst>
        </pc:spChg>
        <pc:spChg chg="add del mod">
          <ac:chgData name="Juan Herrera" userId="e8643a8a-c373-4529-9ec2-07e86624babe" providerId="ADAL" clId="{2D11FE3F-405D-7745-874A-6495F95E718A}" dt="2023-09-11T17:03:10.462" v="3312"/>
          <ac:spMkLst>
            <pc:docMk/>
            <pc:sldMk cId="2787112817" sldId="2147470349"/>
            <ac:spMk id="3" creationId="{A6EE3461-952D-7DF8-8211-D613D6968593}"/>
          </ac:spMkLst>
        </pc:spChg>
        <pc:spChg chg="add mod">
          <ac:chgData name="Juan Herrera" userId="e8643a8a-c373-4529-9ec2-07e86624babe" providerId="ADAL" clId="{2D11FE3F-405D-7745-874A-6495F95E718A}" dt="2023-09-11T23:12:31.528" v="7937" actId="1035"/>
          <ac:spMkLst>
            <pc:docMk/>
            <pc:sldMk cId="2787112817" sldId="2147470349"/>
            <ac:spMk id="4" creationId="{92672782-8450-CD9D-4A3A-8B7650ECC545}"/>
          </ac:spMkLst>
        </pc:spChg>
        <pc:spChg chg="add del mod">
          <ac:chgData name="Juan Herrera" userId="e8643a8a-c373-4529-9ec2-07e86624babe" providerId="ADAL" clId="{2D11FE3F-405D-7745-874A-6495F95E718A}" dt="2023-09-11T17:10:09.249" v="3539"/>
          <ac:spMkLst>
            <pc:docMk/>
            <pc:sldMk cId="2787112817" sldId="2147470349"/>
            <ac:spMk id="5" creationId="{61C54535-D219-4215-1563-B951575B408C}"/>
          </ac:spMkLst>
        </pc:spChg>
        <pc:spChg chg="del">
          <ac:chgData name="Juan Herrera" userId="e8643a8a-c373-4529-9ec2-07e86624babe" providerId="ADAL" clId="{2D11FE3F-405D-7745-874A-6495F95E718A}" dt="2023-09-11T17:05:15.200" v="3332" actId="478"/>
          <ac:spMkLst>
            <pc:docMk/>
            <pc:sldMk cId="2787112817" sldId="2147470349"/>
            <ac:spMk id="6" creationId="{21898F46-9DC8-80CE-55FB-4C7E798C176A}"/>
          </ac:spMkLst>
        </pc:spChg>
        <pc:spChg chg="mod">
          <ac:chgData name="Juan Herrera" userId="e8643a8a-c373-4529-9ec2-07e86624babe" providerId="ADAL" clId="{2D11FE3F-405D-7745-874A-6495F95E718A}" dt="2023-09-11T23:12:31.528" v="7937" actId="1035"/>
          <ac:spMkLst>
            <pc:docMk/>
            <pc:sldMk cId="2787112817" sldId="2147470349"/>
            <ac:spMk id="7" creationId="{321C2608-1BBD-CC80-B287-030FCB61B01B}"/>
          </ac:spMkLst>
        </pc:spChg>
        <pc:spChg chg="mod">
          <ac:chgData name="Juan Herrera" userId="e8643a8a-c373-4529-9ec2-07e86624babe" providerId="ADAL" clId="{2D11FE3F-405D-7745-874A-6495F95E718A}" dt="2023-09-11T17:10:06.606" v="3538" actId="14100"/>
          <ac:spMkLst>
            <pc:docMk/>
            <pc:sldMk cId="2787112817" sldId="2147470349"/>
            <ac:spMk id="88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1:52:58.092" v="5743"/>
          <ac:spMkLst>
            <pc:docMk/>
            <pc:sldMk cId="2787112817" sldId="2147470349"/>
            <ac:spMk id="89" creationId="{00000000-0000-0000-0000-000000000000}"/>
          </ac:spMkLst>
        </pc:spChg>
        <pc:spChg chg="mod">
          <ac:chgData name="Juan Herrera" userId="e8643a8a-c373-4529-9ec2-07e86624babe" providerId="ADAL" clId="{2D11FE3F-405D-7745-874A-6495F95E718A}" dt="2023-09-11T23:06:23.404" v="7857" actId="20577"/>
          <ac:spMkLst>
            <pc:docMk/>
            <pc:sldMk cId="2787112817" sldId="2147470349"/>
            <ac:spMk id="90" creationId="{00000000-0000-0000-0000-000000000000}"/>
          </ac:spMkLst>
        </pc:spChg>
        <pc:picChg chg="add mod">
          <ac:chgData name="Juan Herrera" userId="e8643a8a-c373-4529-9ec2-07e86624babe" providerId="ADAL" clId="{2D11FE3F-405D-7745-874A-6495F95E718A}" dt="2023-09-11T23:12:31.528" v="7937" actId="1035"/>
          <ac:picMkLst>
            <pc:docMk/>
            <pc:sldMk cId="2787112817" sldId="2147470349"/>
            <ac:picMk id="9" creationId="{442A3590-0F77-C60B-31D7-EC2D23D8E789}"/>
          </ac:picMkLst>
        </pc:picChg>
        <pc:picChg chg="add mod">
          <ac:chgData name="Juan Herrera" userId="e8643a8a-c373-4529-9ec2-07e86624babe" providerId="ADAL" clId="{2D11FE3F-405D-7745-874A-6495F95E718A}" dt="2023-09-11T21:04:08.674" v="4502"/>
          <ac:picMkLst>
            <pc:docMk/>
            <pc:sldMk cId="2787112817" sldId="2147470349"/>
            <ac:picMk id="10" creationId="{2EDAC44C-79E6-0032-748C-D5F9430DBADB}"/>
          </ac:picMkLst>
        </pc:picChg>
        <pc:picChg chg="add mod">
          <ac:chgData name="Juan Herrera" userId="e8643a8a-c373-4529-9ec2-07e86624babe" providerId="ADAL" clId="{2D11FE3F-405D-7745-874A-6495F95E718A}" dt="2023-09-11T21:04:08.674" v="4502"/>
          <ac:picMkLst>
            <pc:docMk/>
            <pc:sldMk cId="2787112817" sldId="2147470349"/>
            <ac:picMk id="11" creationId="{C8DBD568-B34F-CBAA-E3C6-4DD0FA550BAF}"/>
          </ac:picMkLst>
        </pc:picChg>
        <pc:picChg chg="add mod">
          <ac:chgData name="Juan Herrera" userId="e8643a8a-c373-4529-9ec2-07e86624babe" providerId="ADAL" clId="{2D11FE3F-405D-7745-874A-6495F95E718A}" dt="2023-09-11T23:12:31.528" v="7937" actId="1035"/>
          <ac:picMkLst>
            <pc:docMk/>
            <pc:sldMk cId="2787112817" sldId="2147470349"/>
            <ac:picMk id="2052" creationId="{E899FA31-3EA8-B5E9-C3C1-BBF3775315B1}"/>
          </ac:picMkLst>
        </pc:picChg>
      </pc:sldChg>
      <pc:sldChg chg="add del">
        <pc:chgData name="Juan Herrera" userId="e8643a8a-c373-4529-9ec2-07e86624babe" providerId="ADAL" clId="{2D11FE3F-405D-7745-874A-6495F95E718A}" dt="2023-09-11T10:54:30.999" v="917"/>
        <pc:sldMkLst>
          <pc:docMk/>
          <pc:sldMk cId="1830490196" sldId="2147470357"/>
        </pc:sldMkLst>
      </pc:sldChg>
      <pc:sldMasterChg chg="delSldLayout">
        <pc:chgData name="Juan Herrera" userId="e8643a8a-c373-4529-9ec2-07e86624babe" providerId="ADAL" clId="{2D11FE3F-405D-7745-874A-6495F95E718A}" dt="2023-09-11T15:28:46.358" v="2696" actId="2696"/>
        <pc:sldMasterMkLst>
          <pc:docMk/>
          <pc:sldMasterMk cId="0" sldId="2147483648"/>
        </pc:sldMasterMkLst>
        <pc:sldLayoutChg chg="del">
          <pc:chgData name="Juan Herrera" userId="e8643a8a-c373-4529-9ec2-07e86624babe" providerId="ADAL" clId="{2D11FE3F-405D-7745-874A-6495F95E718A}" dt="2023-09-11T15:28:46.358" v="2696" actId="2696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del delSldLayout">
        <pc:chgData name="Juan Herrera" userId="e8643a8a-c373-4529-9ec2-07e86624babe" providerId="ADAL" clId="{2D11FE3F-405D-7745-874A-6495F95E718A}" dt="2023-09-11T17:12:47.771" v="3556" actId="2696"/>
        <pc:sldMasterMkLst>
          <pc:docMk/>
          <pc:sldMasterMk cId="276333682" sldId="2147483663"/>
        </pc:sldMasterMkLst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240796423" sldId="2147483664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1676039735" sldId="2147483665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2095763339" sldId="2147483666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1470835825" sldId="2147483667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634028488" sldId="2147483668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675802389" sldId="2147483669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4107451078" sldId="2147483670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2619200697" sldId="2147483671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4212375907" sldId="2147483672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2669174014" sldId="2147483673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277986283" sldId="2147483674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1858195245" sldId="2147483675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852370189" sldId="2147483676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2012765207" sldId="2147483677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955318716" sldId="2147483678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644385394" sldId="2147483679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3582986506" sldId="2147483680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225515481" sldId="2147483681"/>
          </pc:sldLayoutMkLst>
        </pc:sldLayoutChg>
        <pc:sldLayoutChg chg="del">
          <pc:chgData name="Juan Herrera" userId="e8643a8a-c373-4529-9ec2-07e86624babe" providerId="ADAL" clId="{2D11FE3F-405D-7745-874A-6495F95E718A}" dt="2023-09-11T17:01:31.888" v="3307" actId="2696"/>
          <pc:sldLayoutMkLst>
            <pc:docMk/>
            <pc:sldMasterMk cId="276333682" sldId="2147483663"/>
            <pc:sldLayoutMk cId="1112867866" sldId="2147483682"/>
          </pc:sldLayoutMkLst>
        </pc:sldLayoutChg>
        <pc:sldLayoutChg chg="del">
          <pc:chgData name="Juan Herrera" userId="e8643a8a-c373-4529-9ec2-07e86624babe" providerId="ADAL" clId="{2D11FE3F-405D-7745-874A-6495F95E718A}" dt="2023-09-11T17:12:47.771" v="3556" actId="2696"/>
          <pc:sldLayoutMkLst>
            <pc:docMk/>
            <pc:sldMasterMk cId="276333682" sldId="2147483663"/>
            <pc:sldLayoutMk cId="4227503860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9D77D-FD1D-1B40-A493-F3741C42E81A}" type="doc">
      <dgm:prSet loTypeId="urn:microsoft.com/office/officeart/2005/8/layout/vList4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7F16C1CA-1698-A94E-AD3E-E56DE462AD3D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1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What does Kubernetes provide?</a:t>
          </a:r>
          <a:endParaRPr lang="en-ES" b="1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2FAD6435-2F00-D743-B8CB-2CE674FE66A6}" type="parTrans" cxnId="{1A5F41C9-DC56-0947-97A3-28E3BDD68B04}">
      <dgm:prSet/>
      <dgm:spPr/>
      <dgm:t>
        <a:bodyPr/>
        <a:lstStyle/>
        <a:p>
          <a:endParaRPr lang="en-GB"/>
        </a:p>
      </dgm:t>
    </dgm:pt>
    <dgm:pt modelId="{1C1DC850-A3BE-EC42-B897-B6D146599C7C}" type="sibTrans" cxnId="{1A5F41C9-DC56-0947-97A3-28E3BDD68B04}">
      <dgm:prSet/>
      <dgm:spPr/>
      <dgm:t>
        <a:bodyPr/>
        <a:lstStyle/>
        <a:p>
          <a:endParaRPr lang="en-GB"/>
        </a:p>
      </dgm:t>
    </dgm:pt>
    <dgm:pt modelId="{14004C27-E371-614E-BDE1-C3D7947CFE86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Longhorn relies on all key Kubernetes features: HA, desired state management, seamless updates,  …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00EA16DE-59A7-C642-88DD-91F87BEAE5E8}" type="parTrans" cxnId="{1903E976-7DAE-8E49-8BE8-FE6DF5827F59}">
      <dgm:prSet/>
      <dgm:spPr/>
      <dgm:t>
        <a:bodyPr/>
        <a:lstStyle/>
        <a:p>
          <a:endParaRPr lang="en-GB"/>
        </a:p>
      </dgm:t>
    </dgm:pt>
    <dgm:pt modelId="{3634C24F-17D6-E44F-89F3-315446FC1696}" type="sibTrans" cxnId="{1903E976-7DAE-8E49-8BE8-FE6DF5827F59}">
      <dgm:prSet/>
      <dgm:spPr/>
      <dgm:t>
        <a:bodyPr/>
        <a:lstStyle/>
        <a:p>
          <a:endParaRPr lang="en-GB"/>
        </a:p>
      </dgm:t>
    </dgm:pt>
    <dgm:pt modelId="{8CAC5066-1760-8446-AFD4-238D22F594A9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Longhorn is K8s API first: managed through manipulation of CRDs, configurations and status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3899DA81-B642-7A45-8C62-32512263F818}" type="parTrans" cxnId="{9DC810D3-6866-B34F-9965-37BFE85DF387}">
      <dgm:prSet/>
      <dgm:spPr/>
      <dgm:t>
        <a:bodyPr/>
        <a:lstStyle/>
        <a:p>
          <a:endParaRPr lang="en-GB"/>
        </a:p>
      </dgm:t>
    </dgm:pt>
    <dgm:pt modelId="{C46AC644-D671-8B48-81F7-E806B8BA2561}" type="sibTrans" cxnId="{9DC810D3-6866-B34F-9965-37BFE85DF387}">
      <dgm:prSet/>
      <dgm:spPr/>
      <dgm:t>
        <a:bodyPr/>
        <a:lstStyle/>
        <a:p>
          <a:endParaRPr lang="en-GB"/>
        </a:p>
      </dgm:t>
    </dgm:pt>
    <dgm:pt modelId="{799D8FE2-5C91-1C47-8F0D-D69810006236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CLI and UI always go through API, no sideways nor backdoors to access Longhorn features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21A3BFA4-596D-4B41-90C9-7A187FA2D523}" type="parTrans" cxnId="{3804495F-9F8B-614A-A7F4-6F2D6A10F0ED}">
      <dgm:prSet/>
      <dgm:spPr/>
      <dgm:t>
        <a:bodyPr/>
        <a:lstStyle/>
        <a:p>
          <a:endParaRPr lang="en-GB"/>
        </a:p>
      </dgm:t>
    </dgm:pt>
    <dgm:pt modelId="{9592AEDD-ECA2-D449-BE58-4AA089B382BB}" type="sibTrans" cxnId="{3804495F-9F8B-614A-A7F4-6F2D6A10F0ED}">
      <dgm:prSet/>
      <dgm:spPr/>
      <dgm:t>
        <a:bodyPr/>
        <a:lstStyle/>
        <a:p>
          <a:endParaRPr lang="en-GB"/>
        </a:p>
      </dgm:t>
    </dgm:pt>
    <dgm:pt modelId="{4FCB4C21-F854-DA4F-A6DA-55C65D599C33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All existing K8s knowledge and tooling can be reused: K8s API, </a:t>
          </a:r>
          <a:r>
            <a:rPr lang="en-US" b="0" i="0" dirty="0" err="1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kubectl</a:t>
          </a:r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 CLI, </a:t>
          </a:r>
          <a:r>
            <a:rPr lang="en-US" b="0" i="0" dirty="0" err="1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GitOps</a:t>
          </a:r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, …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E2803776-CCEC-194B-A393-09918461F89B}" type="parTrans" cxnId="{D8022AC1-93F4-0641-9197-DA84EB9BA645}">
      <dgm:prSet/>
      <dgm:spPr/>
      <dgm:t>
        <a:bodyPr/>
        <a:lstStyle/>
        <a:p>
          <a:endParaRPr lang="en-GB"/>
        </a:p>
      </dgm:t>
    </dgm:pt>
    <dgm:pt modelId="{4B4CA6B6-BE46-3740-83CC-7D272AEB7483}" type="sibTrans" cxnId="{D8022AC1-93F4-0641-9197-DA84EB9BA645}">
      <dgm:prSet/>
      <dgm:spPr/>
      <dgm:t>
        <a:bodyPr/>
        <a:lstStyle/>
        <a:p>
          <a:endParaRPr lang="en-GB"/>
        </a:p>
      </dgm:t>
    </dgm:pt>
    <dgm:pt modelId="{FD577117-1081-AE44-8D69-36D7A77E7DE1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No extra Database required to manage Longhorn state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2883038A-5CFF-0142-8BBA-DBD7A66D580E}" type="parTrans" cxnId="{1AFC7DC7-D23D-E344-8CAF-88CD37C51023}">
      <dgm:prSet/>
      <dgm:spPr/>
      <dgm:t>
        <a:bodyPr/>
        <a:lstStyle/>
        <a:p>
          <a:endParaRPr lang="en-GB"/>
        </a:p>
      </dgm:t>
    </dgm:pt>
    <dgm:pt modelId="{7AA15D5C-2609-DA4C-B7B2-FA7766F3BA75}" type="sibTrans" cxnId="{1AFC7DC7-D23D-E344-8CAF-88CD37C51023}">
      <dgm:prSet/>
      <dgm:spPr/>
      <dgm:t>
        <a:bodyPr/>
        <a:lstStyle/>
        <a:p>
          <a:endParaRPr lang="en-GB"/>
        </a:p>
      </dgm:t>
    </dgm:pt>
    <dgm:pt modelId="{93884806-CDB4-B14C-B5E8-7A21B9C2A937}">
      <dgm:prSet/>
      <dgm:spPr>
        <a:solidFill>
          <a:srgbClr val="9FE3CF"/>
        </a:solidFill>
        <a:ln>
          <a:noFill/>
        </a:ln>
      </dgm:spPr>
      <dgm:t>
        <a:bodyPr/>
        <a:lstStyle/>
        <a:p>
          <a:r>
            <a:rPr lang="en-US" b="0" i="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Kubernetes existing security layers and RBAC access is applied to all Longhorn CRDs</a:t>
          </a:r>
          <a:endParaRPr lang="en-ES" b="0" i="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gm:t>
    </dgm:pt>
    <dgm:pt modelId="{8E04BA74-EA37-BE47-8FBA-D64F975BC00A}" type="parTrans" cxnId="{714C6B0C-0D9A-9841-A3EC-02B178D8E539}">
      <dgm:prSet/>
      <dgm:spPr/>
      <dgm:t>
        <a:bodyPr/>
        <a:lstStyle/>
        <a:p>
          <a:endParaRPr lang="en-GB"/>
        </a:p>
      </dgm:t>
    </dgm:pt>
    <dgm:pt modelId="{38F6F749-7A7C-F947-B90E-1F7A22BAA8AF}" type="sibTrans" cxnId="{714C6B0C-0D9A-9841-A3EC-02B178D8E539}">
      <dgm:prSet/>
      <dgm:spPr/>
      <dgm:t>
        <a:bodyPr/>
        <a:lstStyle/>
        <a:p>
          <a:endParaRPr lang="en-GB"/>
        </a:p>
      </dgm:t>
    </dgm:pt>
    <dgm:pt modelId="{425B47C2-6D48-104E-87C7-627A1D9D33A0}">
      <dgm:prSet/>
      <dgm:spPr>
        <a:solidFill>
          <a:srgbClr val="31C1BA"/>
        </a:solidFill>
        <a:ln>
          <a:noFill/>
        </a:ln>
      </dgm:spPr>
      <dgm:t>
        <a:bodyPr/>
        <a:lstStyle/>
        <a:p>
          <a:pPr algn="l"/>
          <a:r>
            <a:rPr lang="en-US" b="1" i="0" dirty="0">
              <a:latin typeface="Poppins" pitchFamily="2" charset="77"/>
              <a:cs typeface="Poppins" pitchFamily="2" charset="77"/>
            </a:rPr>
            <a:t>How does it work behind the scenes?</a:t>
          </a:r>
          <a:endParaRPr lang="en-ES" b="1" i="0" dirty="0">
            <a:latin typeface="Poppins" pitchFamily="2" charset="77"/>
            <a:cs typeface="Poppins" pitchFamily="2" charset="77"/>
          </a:endParaRPr>
        </a:p>
      </dgm:t>
    </dgm:pt>
    <dgm:pt modelId="{F9704A99-FFD3-0C40-A467-770C20CDEEE8}" type="parTrans" cxnId="{8AA1502C-BD85-6F4E-9931-EB7DA914AEED}">
      <dgm:prSet/>
      <dgm:spPr/>
      <dgm:t>
        <a:bodyPr/>
        <a:lstStyle/>
        <a:p>
          <a:endParaRPr lang="en-GB"/>
        </a:p>
      </dgm:t>
    </dgm:pt>
    <dgm:pt modelId="{83F597D2-0C9A-1941-BC38-193921AA8DCF}" type="sibTrans" cxnId="{8AA1502C-BD85-6F4E-9931-EB7DA914AEED}">
      <dgm:prSet/>
      <dgm:spPr/>
      <dgm:t>
        <a:bodyPr/>
        <a:lstStyle/>
        <a:p>
          <a:endParaRPr lang="en-GB"/>
        </a:p>
      </dgm:t>
    </dgm:pt>
    <dgm:pt modelId="{3EECEA89-C127-714C-A47D-361798FE51AA}">
      <dgm:prSet/>
      <dgm:spPr>
        <a:solidFill>
          <a:srgbClr val="31C1BA"/>
        </a:solidFill>
        <a:ln>
          <a:noFill/>
        </a:ln>
      </dgm:spPr>
      <dgm:t>
        <a:bodyPr/>
        <a:lstStyle/>
        <a:p>
          <a:pPr algn="l"/>
          <a:r>
            <a:rPr lang="en-US" b="0" i="0" dirty="0">
              <a:latin typeface="Poppins" pitchFamily="2" charset="77"/>
              <a:cs typeface="Poppins" pitchFamily="2" charset="77"/>
            </a:rPr>
            <a:t>Longhorn implements distributed storage using containers and microservices, following K8s resource-controller pattern.</a:t>
          </a:r>
          <a:endParaRPr lang="en-ES" b="0" i="0" dirty="0">
            <a:latin typeface="Poppins" pitchFamily="2" charset="77"/>
            <a:cs typeface="Poppins" pitchFamily="2" charset="77"/>
          </a:endParaRPr>
        </a:p>
      </dgm:t>
    </dgm:pt>
    <dgm:pt modelId="{18408D52-2CB6-A943-847A-3C6E40CAD58B}" type="parTrans" cxnId="{30571010-970C-1741-83AA-EBA0B6D702A6}">
      <dgm:prSet/>
      <dgm:spPr/>
      <dgm:t>
        <a:bodyPr/>
        <a:lstStyle/>
        <a:p>
          <a:endParaRPr lang="en-GB"/>
        </a:p>
      </dgm:t>
    </dgm:pt>
    <dgm:pt modelId="{49D35E5F-D8E1-DE41-9645-12E8746984E1}" type="sibTrans" cxnId="{30571010-970C-1741-83AA-EBA0B6D702A6}">
      <dgm:prSet/>
      <dgm:spPr/>
      <dgm:t>
        <a:bodyPr/>
        <a:lstStyle/>
        <a:p>
          <a:endParaRPr lang="en-GB"/>
        </a:p>
      </dgm:t>
    </dgm:pt>
    <dgm:pt modelId="{41175EFE-AD69-DF40-8D5B-9538E1281F01}">
      <dgm:prSet/>
      <dgm:spPr>
        <a:solidFill>
          <a:srgbClr val="31C1BA"/>
        </a:solidFill>
        <a:ln>
          <a:noFill/>
        </a:ln>
      </dgm:spPr>
      <dgm:t>
        <a:bodyPr/>
        <a:lstStyle/>
        <a:p>
          <a:pPr algn="l"/>
          <a:r>
            <a:rPr lang="en-US" b="0" i="0" dirty="0">
              <a:latin typeface="Poppins" pitchFamily="2" charset="77"/>
              <a:cs typeface="Poppins" pitchFamily="2" charset="77"/>
            </a:rPr>
            <a:t>It creates a dedicated storage controller for each block device volume and synchronously replicates the volume across multiple replicas stored on multiple nodes.</a:t>
          </a:r>
          <a:endParaRPr lang="en-ES" b="0" i="0" dirty="0">
            <a:latin typeface="Poppins" pitchFamily="2" charset="77"/>
            <a:cs typeface="Poppins" pitchFamily="2" charset="77"/>
          </a:endParaRPr>
        </a:p>
      </dgm:t>
    </dgm:pt>
    <dgm:pt modelId="{7030126F-783B-5647-9296-73962D4968B2}" type="parTrans" cxnId="{9B7DF0DA-9D7F-024F-82C8-DF652248F5CE}">
      <dgm:prSet/>
      <dgm:spPr/>
      <dgm:t>
        <a:bodyPr/>
        <a:lstStyle/>
        <a:p>
          <a:endParaRPr lang="en-GB"/>
        </a:p>
      </dgm:t>
    </dgm:pt>
    <dgm:pt modelId="{463F2AFD-844D-6B41-ABD3-DB8797E632BD}" type="sibTrans" cxnId="{9B7DF0DA-9D7F-024F-82C8-DF652248F5CE}">
      <dgm:prSet/>
      <dgm:spPr/>
      <dgm:t>
        <a:bodyPr/>
        <a:lstStyle/>
        <a:p>
          <a:endParaRPr lang="en-GB"/>
        </a:p>
      </dgm:t>
    </dgm:pt>
    <dgm:pt modelId="{50CB9AB7-3377-8043-B677-59D00B48FD28}">
      <dgm:prSet/>
      <dgm:spPr>
        <a:solidFill>
          <a:srgbClr val="31C1BA"/>
        </a:solidFill>
        <a:ln>
          <a:noFill/>
        </a:ln>
      </dgm:spPr>
      <dgm:t>
        <a:bodyPr/>
        <a:lstStyle/>
        <a:p>
          <a:pPr algn="l"/>
          <a:r>
            <a:rPr lang="en-US" b="0" i="0" dirty="0">
              <a:latin typeface="Poppins" pitchFamily="2" charset="77"/>
              <a:cs typeface="Poppins" pitchFamily="2" charset="77"/>
            </a:rPr>
            <a:t>The storage controller and replicas controllers are themselves orchestrated using K8s.</a:t>
          </a:r>
          <a:endParaRPr lang="en-ES" b="0" i="0" dirty="0">
            <a:latin typeface="Poppins" pitchFamily="2" charset="77"/>
            <a:cs typeface="Poppins" pitchFamily="2" charset="77"/>
          </a:endParaRPr>
        </a:p>
      </dgm:t>
    </dgm:pt>
    <dgm:pt modelId="{76823436-6BCF-4741-99E4-5CAA68788616}" type="parTrans" cxnId="{38781C36-F819-194E-8A53-97EF9048F7E2}">
      <dgm:prSet/>
      <dgm:spPr/>
      <dgm:t>
        <a:bodyPr/>
        <a:lstStyle/>
        <a:p>
          <a:endParaRPr lang="en-GB"/>
        </a:p>
      </dgm:t>
    </dgm:pt>
    <dgm:pt modelId="{EE1495CE-0961-304D-A690-887FEF63130E}" type="sibTrans" cxnId="{38781C36-F819-194E-8A53-97EF9048F7E2}">
      <dgm:prSet/>
      <dgm:spPr/>
      <dgm:t>
        <a:bodyPr/>
        <a:lstStyle/>
        <a:p>
          <a:endParaRPr lang="en-GB"/>
        </a:p>
      </dgm:t>
    </dgm:pt>
    <dgm:pt modelId="{14F4F140-B95C-364E-A7DA-1696D0774C9A}">
      <dgm:prSet/>
      <dgm:spPr>
        <a:solidFill>
          <a:srgbClr val="31C1BA"/>
        </a:solidFill>
        <a:ln>
          <a:noFill/>
        </a:ln>
      </dgm:spPr>
      <dgm:t>
        <a:bodyPr/>
        <a:lstStyle/>
        <a:p>
          <a:pPr algn="l"/>
          <a:r>
            <a:rPr lang="en-US" b="0" i="0" dirty="0">
              <a:latin typeface="Poppins" pitchFamily="2" charset="77"/>
              <a:cs typeface="Poppins" pitchFamily="2" charset="77"/>
            </a:rPr>
            <a:t>Native K8s Longhorn controllers will: reconcile resource configuration and status changes, manage and monitor Longhorn components dynamically, respect resource status change for resilience</a:t>
          </a:r>
          <a:endParaRPr lang="en-ES" b="0" i="0" dirty="0">
            <a:latin typeface="Poppins" pitchFamily="2" charset="77"/>
            <a:cs typeface="Poppins" pitchFamily="2" charset="77"/>
          </a:endParaRPr>
        </a:p>
      </dgm:t>
    </dgm:pt>
    <dgm:pt modelId="{FC528051-9F6B-484B-BA2E-E259B11E71DB}" type="parTrans" cxnId="{AAA21EEB-DA85-BE42-8D1A-AD60B683D4DF}">
      <dgm:prSet/>
      <dgm:spPr/>
      <dgm:t>
        <a:bodyPr/>
        <a:lstStyle/>
        <a:p>
          <a:endParaRPr lang="en-GB"/>
        </a:p>
      </dgm:t>
    </dgm:pt>
    <dgm:pt modelId="{3DEE66D2-0EA2-0746-A83D-0B10713E717B}" type="sibTrans" cxnId="{AAA21EEB-DA85-BE42-8D1A-AD60B683D4DF}">
      <dgm:prSet/>
      <dgm:spPr/>
      <dgm:t>
        <a:bodyPr/>
        <a:lstStyle/>
        <a:p>
          <a:endParaRPr lang="en-GB"/>
        </a:p>
      </dgm:t>
    </dgm:pt>
    <dgm:pt modelId="{6CC71C1E-B500-ED4E-86EC-A99C523C86B8}" type="pres">
      <dgm:prSet presAssocID="{F899D77D-FD1D-1B40-A493-F3741C42E81A}" presName="linear" presStyleCnt="0">
        <dgm:presLayoutVars>
          <dgm:dir/>
          <dgm:resizeHandles val="exact"/>
        </dgm:presLayoutVars>
      </dgm:prSet>
      <dgm:spPr/>
    </dgm:pt>
    <dgm:pt modelId="{8505192B-B684-1147-8B69-484C5A997957}" type="pres">
      <dgm:prSet presAssocID="{7F16C1CA-1698-A94E-AD3E-E56DE462AD3D}" presName="comp" presStyleCnt="0"/>
      <dgm:spPr/>
    </dgm:pt>
    <dgm:pt modelId="{6AD1848D-B450-164F-A72D-5CB262DFFA1C}" type="pres">
      <dgm:prSet presAssocID="{7F16C1CA-1698-A94E-AD3E-E56DE462AD3D}" presName="box" presStyleLbl="node1" presStyleIdx="0" presStyleCnt="2"/>
      <dgm:spPr/>
    </dgm:pt>
    <dgm:pt modelId="{2A12CDD6-FA9B-F847-849D-B4B318A72E91}" type="pres">
      <dgm:prSet presAssocID="{7F16C1CA-1698-A94E-AD3E-E56DE462AD3D}" presName="img" presStyleLbl="fgImgPlace1" presStyleIdx="0" presStyleCnt="2" custScaleX="82460" custLinFactNeighborX="-7259"/>
      <dgm:spPr>
        <a:solidFill>
          <a:schemeClr val="tx1"/>
        </a:solidFill>
        <a:ln>
          <a:noFill/>
        </a:ln>
      </dgm:spPr>
    </dgm:pt>
    <dgm:pt modelId="{8AD322A4-E991-924D-AA4C-A52D17484B7F}" type="pres">
      <dgm:prSet presAssocID="{7F16C1CA-1698-A94E-AD3E-E56DE462AD3D}" presName="text" presStyleLbl="node1" presStyleIdx="0" presStyleCnt="2">
        <dgm:presLayoutVars>
          <dgm:bulletEnabled val="1"/>
        </dgm:presLayoutVars>
      </dgm:prSet>
      <dgm:spPr/>
    </dgm:pt>
    <dgm:pt modelId="{1B640ADC-CFCE-AB41-B449-C634527061CB}" type="pres">
      <dgm:prSet presAssocID="{1C1DC850-A3BE-EC42-B897-B6D146599C7C}" presName="spacer" presStyleCnt="0"/>
      <dgm:spPr/>
    </dgm:pt>
    <dgm:pt modelId="{10068437-91B6-194D-AC60-05DE7D9FDD77}" type="pres">
      <dgm:prSet presAssocID="{425B47C2-6D48-104E-87C7-627A1D9D33A0}" presName="comp" presStyleCnt="0"/>
      <dgm:spPr/>
    </dgm:pt>
    <dgm:pt modelId="{FEA8B25A-BC0F-3345-BB8A-B83A119D866E}" type="pres">
      <dgm:prSet presAssocID="{425B47C2-6D48-104E-87C7-627A1D9D33A0}" presName="box" presStyleLbl="node1" presStyleIdx="1" presStyleCnt="2"/>
      <dgm:spPr/>
    </dgm:pt>
    <dgm:pt modelId="{0BCDFA4A-39AC-4848-B230-705DA669C168}" type="pres">
      <dgm:prSet presAssocID="{425B47C2-6D48-104E-87C7-627A1D9D33A0}" presName="img" presStyleLbl="fgImgPlace1" presStyleIdx="1" presStyleCnt="2" custScaleX="82460" custLinFactNeighborX="-7259"/>
      <dgm:spPr>
        <a:solidFill>
          <a:schemeClr val="tx1"/>
        </a:solidFill>
        <a:ln>
          <a:noFill/>
        </a:ln>
      </dgm:spPr>
    </dgm:pt>
    <dgm:pt modelId="{2DE9B726-3558-D94C-8B0C-309C1ADD7DE4}" type="pres">
      <dgm:prSet presAssocID="{425B47C2-6D48-104E-87C7-627A1D9D33A0}" presName="text" presStyleLbl="node1" presStyleIdx="1" presStyleCnt="2">
        <dgm:presLayoutVars>
          <dgm:bulletEnabled val="1"/>
        </dgm:presLayoutVars>
      </dgm:prSet>
      <dgm:spPr/>
    </dgm:pt>
  </dgm:ptLst>
  <dgm:cxnLst>
    <dgm:cxn modelId="{714C6B0C-0D9A-9841-A3EC-02B178D8E539}" srcId="{7F16C1CA-1698-A94E-AD3E-E56DE462AD3D}" destId="{93884806-CDB4-B14C-B5E8-7A21B9C2A937}" srcOrd="5" destOrd="0" parTransId="{8E04BA74-EA37-BE47-8FBA-D64F975BC00A}" sibTransId="{38F6F749-7A7C-F947-B90E-1F7A22BAA8AF}"/>
    <dgm:cxn modelId="{30571010-970C-1741-83AA-EBA0B6D702A6}" srcId="{425B47C2-6D48-104E-87C7-627A1D9D33A0}" destId="{3EECEA89-C127-714C-A47D-361798FE51AA}" srcOrd="0" destOrd="0" parTransId="{18408D52-2CB6-A943-847A-3C6E40CAD58B}" sibTransId="{49D35E5F-D8E1-DE41-9645-12E8746984E1}"/>
    <dgm:cxn modelId="{8CBA3113-21CC-414E-AF4F-7F3BADA946E7}" type="presOf" srcId="{93884806-CDB4-B14C-B5E8-7A21B9C2A937}" destId="{8AD322A4-E991-924D-AA4C-A52D17484B7F}" srcOrd="1" destOrd="6" presId="urn:microsoft.com/office/officeart/2005/8/layout/vList4"/>
    <dgm:cxn modelId="{EB24FE14-220E-E948-A2C2-307B27C881E0}" type="presOf" srcId="{425B47C2-6D48-104E-87C7-627A1D9D33A0}" destId="{2DE9B726-3558-D94C-8B0C-309C1ADD7DE4}" srcOrd="1" destOrd="0" presId="urn:microsoft.com/office/officeart/2005/8/layout/vList4"/>
    <dgm:cxn modelId="{F1F06017-168F-CA4F-8895-3B60C428CD38}" type="presOf" srcId="{FD577117-1081-AE44-8D69-36D7A77E7DE1}" destId="{8AD322A4-E991-924D-AA4C-A52D17484B7F}" srcOrd="1" destOrd="5" presId="urn:microsoft.com/office/officeart/2005/8/layout/vList4"/>
    <dgm:cxn modelId="{18BA6429-CCD9-6C42-9192-E163D2BF52BF}" type="presOf" srcId="{41175EFE-AD69-DF40-8D5B-9538E1281F01}" destId="{FEA8B25A-BC0F-3345-BB8A-B83A119D866E}" srcOrd="0" destOrd="2" presId="urn:microsoft.com/office/officeart/2005/8/layout/vList4"/>
    <dgm:cxn modelId="{74CD1A2A-4DA1-1F4D-B939-99923FEDFD84}" type="presOf" srcId="{14004C27-E371-614E-BDE1-C3D7947CFE86}" destId="{8AD322A4-E991-924D-AA4C-A52D17484B7F}" srcOrd="1" destOrd="1" presId="urn:microsoft.com/office/officeart/2005/8/layout/vList4"/>
    <dgm:cxn modelId="{8AA1502C-BD85-6F4E-9931-EB7DA914AEED}" srcId="{F899D77D-FD1D-1B40-A493-F3741C42E81A}" destId="{425B47C2-6D48-104E-87C7-627A1D9D33A0}" srcOrd="1" destOrd="0" parTransId="{F9704A99-FFD3-0C40-A467-770C20CDEEE8}" sibTransId="{83F597D2-0C9A-1941-BC38-193921AA8DCF}"/>
    <dgm:cxn modelId="{38781C36-F819-194E-8A53-97EF9048F7E2}" srcId="{425B47C2-6D48-104E-87C7-627A1D9D33A0}" destId="{50CB9AB7-3377-8043-B677-59D00B48FD28}" srcOrd="2" destOrd="0" parTransId="{76823436-6BCF-4741-99E4-5CAA68788616}" sibTransId="{EE1495CE-0961-304D-A690-887FEF63130E}"/>
    <dgm:cxn modelId="{C691063C-A907-B14A-B080-11C8CDC70988}" type="presOf" srcId="{425B47C2-6D48-104E-87C7-627A1D9D33A0}" destId="{FEA8B25A-BC0F-3345-BB8A-B83A119D866E}" srcOrd="0" destOrd="0" presId="urn:microsoft.com/office/officeart/2005/8/layout/vList4"/>
    <dgm:cxn modelId="{FCA10C4A-C98C-0746-8DAE-DCD8E670CB64}" type="presOf" srcId="{93884806-CDB4-B14C-B5E8-7A21B9C2A937}" destId="{6AD1848D-B450-164F-A72D-5CB262DFFA1C}" srcOrd="0" destOrd="6" presId="urn:microsoft.com/office/officeart/2005/8/layout/vList4"/>
    <dgm:cxn modelId="{F1368E4E-827C-824F-8EE6-5F303A2258EE}" type="presOf" srcId="{14004C27-E371-614E-BDE1-C3D7947CFE86}" destId="{6AD1848D-B450-164F-A72D-5CB262DFFA1C}" srcOrd="0" destOrd="1" presId="urn:microsoft.com/office/officeart/2005/8/layout/vList4"/>
    <dgm:cxn modelId="{B24AB257-8D0E-DE4D-AA41-A2E41216681F}" type="presOf" srcId="{4FCB4C21-F854-DA4F-A6DA-55C65D599C33}" destId="{8AD322A4-E991-924D-AA4C-A52D17484B7F}" srcOrd="1" destOrd="4" presId="urn:microsoft.com/office/officeart/2005/8/layout/vList4"/>
    <dgm:cxn modelId="{3804495F-9F8B-614A-A7F4-6F2D6A10F0ED}" srcId="{7F16C1CA-1698-A94E-AD3E-E56DE462AD3D}" destId="{799D8FE2-5C91-1C47-8F0D-D69810006236}" srcOrd="2" destOrd="0" parTransId="{21A3BFA4-596D-4B41-90C9-7A187FA2D523}" sibTransId="{9592AEDD-ECA2-D449-BE58-4AA089B382BB}"/>
    <dgm:cxn modelId="{0831456B-9AE7-0041-9883-96C8471A25D3}" type="presOf" srcId="{14F4F140-B95C-364E-A7DA-1696D0774C9A}" destId="{2DE9B726-3558-D94C-8B0C-309C1ADD7DE4}" srcOrd="1" destOrd="4" presId="urn:microsoft.com/office/officeart/2005/8/layout/vList4"/>
    <dgm:cxn modelId="{2E1AB76B-0875-5C44-8ECF-7FCC42CECCE8}" type="presOf" srcId="{799D8FE2-5C91-1C47-8F0D-D69810006236}" destId="{6AD1848D-B450-164F-A72D-5CB262DFFA1C}" srcOrd="0" destOrd="3" presId="urn:microsoft.com/office/officeart/2005/8/layout/vList4"/>
    <dgm:cxn modelId="{1989786D-FED4-3742-8716-A2AA779A8D66}" type="presOf" srcId="{FD577117-1081-AE44-8D69-36D7A77E7DE1}" destId="{6AD1848D-B450-164F-A72D-5CB262DFFA1C}" srcOrd="0" destOrd="5" presId="urn:microsoft.com/office/officeart/2005/8/layout/vList4"/>
    <dgm:cxn modelId="{1903E976-7DAE-8E49-8BE8-FE6DF5827F59}" srcId="{7F16C1CA-1698-A94E-AD3E-E56DE462AD3D}" destId="{14004C27-E371-614E-BDE1-C3D7947CFE86}" srcOrd="0" destOrd="0" parTransId="{00EA16DE-59A7-C642-88DD-91F87BEAE5E8}" sibTransId="{3634C24F-17D6-E44F-89F3-315446FC1696}"/>
    <dgm:cxn modelId="{A9FD317A-A427-3648-9CDF-62BCE3E308DF}" type="presOf" srcId="{50CB9AB7-3377-8043-B677-59D00B48FD28}" destId="{2DE9B726-3558-D94C-8B0C-309C1ADD7DE4}" srcOrd="1" destOrd="3" presId="urn:microsoft.com/office/officeart/2005/8/layout/vList4"/>
    <dgm:cxn modelId="{8904FF7C-3120-B34F-8200-97BE84E33435}" type="presOf" srcId="{41175EFE-AD69-DF40-8D5B-9538E1281F01}" destId="{2DE9B726-3558-D94C-8B0C-309C1ADD7DE4}" srcOrd="1" destOrd="2" presId="urn:microsoft.com/office/officeart/2005/8/layout/vList4"/>
    <dgm:cxn modelId="{D2F9E97D-64B5-0344-A11A-E6854962133D}" type="presOf" srcId="{14F4F140-B95C-364E-A7DA-1696D0774C9A}" destId="{FEA8B25A-BC0F-3345-BB8A-B83A119D866E}" srcOrd="0" destOrd="4" presId="urn:microsoft.com/office/officeart/2005/8/layout/vList4"/>
    <dgm:cxn modelId="{2F5ACB99-28B2-E84C-8090-96E8AEFBC093}" type="presOf" srcId="{8CAC5066-1760-8446-AFD4-238D22F594A9}" destId="{8AD322A4-E991-924D-AA4C-A52D17484B7F}" srcOrd="1" destOrd="2" presId="urn:microsoft.com/office/officeart/2005/8/layout/vList4"/>
    <dgm:cxn modelId="{F4FEBFB2-5062-CA41-A8F8-A6CE882B38B2}" type="presOf" srcId="{7F16C1CA-1698-A94E-AD3E-E56DE462AD3D}" destId="{8AD322A4-E991-924D-AA4C-A52D17484B7F}" srcOrd="1" destOrd="0" presId="urn:microsoft.com/office/officeart/2005/8/layout/vList4"/>
    <dgm:cxn modelId="{5090B7BF-DA87-A748-BA4D-17BA0A0F4CC1}" type="presOf" srcId="{7F16C1CA-1698-A94E-AD3E-E56DE462AD3D}" destId="{6AD1848D-B450-164F-A72D-5CB262DFFA1C}" srcOrd="0" destOrd="0" presId="urn:microsoft.com/office/officeart/2005/8/layout/vList4"/>
    <dgm:cxn modelId="{D8022AC1-93F4-0641-9197-DA84EB9BA645}" srcId="{7F16C1CA-1698-A94E-AD3E-E56DE462AD3D}" destId="{4FCB4C21-F854-DA4F-A6DA-55C65D599C33}" srcOrd="3" destOrd="0" parTransId="{E2803776-CCEC-194B-A393-09918461F89B}" sibTransId="{4B4CA6B6-BE46-3740-83CC-7D272AEB7483}"/>
    <dgm:cxn modelId="{1AFC7DC7-D23D-E344-8CAF-88CD37C51023}" srcId="{7F16C1CA-1698-A94E-AD3E-E56DE462AD3D}" destId="{FD577117-1081-AE44-8D69-36D7A77E7DE1}" srcOrd="4" destOrd="0" parTransId="{2883038A-5CFF-0142-8BBA-DBD7A66D580E}" sibTransId="{7AA15D5C-2609-DA4C-B7B2-FA7766F3BA75}"/>
    <dgm:cxn modelId="{1A5F41C9-DC56-0947-97A3-28E3BDD68B04}" srcId="{F899D77D-FD1D-1B40-A493-F3741C42E81A}" destId="{7F16C1CA-1698-A94E-AD3E-E56DE462AD3D}" srcOrd="0" destOrd="0" parTransId="{2FAD6435-2F00-D743-B8CB-2CE674FE66A6}" sibTransId="{1C1DC850-A3BE-EC42-B897-B6D146599C7C}"/>
    <dgm:cxn modelId="{B00646CC-70F5-E041-BA6E-ABE04E831F58}" type="presOf" srcId="{8CAC5066-1760-8446-AFD4-238D22F594A9}" destId="{6AD1848D-B450-164F-A72D-5CB262DFFA1C}" srcOrd="0" destOrd="2" presId="urn:microsoft.com/office/officeart/2005/8/layout/vList4"/>
    <dgm:cxn modelId="{9DC810D3-6866-B34F-9965-37BFE85DF387}" srcId="{7F16C1CA-1698-A94E-AD3E-E56DE462AD3D}" destId="{8CAC5066-1760-8446-AFD4-238D22F594A9}" srcOrd="1" destOrd="0" parTransId="{3899DA81-B642-7A45-8C62-32512263F818}" sibTransId="{C46AC644-D671-8B48-81F7-E806B8BA2561}"/>
    <dgm:cxn modelId="{90506DD5-58A7-DC41-AC09-3AB9A8275F7D}" type="presOf" srcId="{F899D77D-FD1D-1B40-A493-F3741C42E81A}" destId="{6CC71C1E-B500-ED4E-86EC-A99C523C86B8}" srcOrd="0" destOrd="0" presId="urn:microsoft.com/office/officeart/2005/8/layout/vList4"/>
    <dgm:cxn modelId="{9B7DF0DA-9D7F-024F-82C8-DF652248F5CE}" srcId="{425B47C2-6D48-104E-87C7-627A1D9D33A0}" destId="{41175EFE-AD69-DF40-8D5B-9538E1281F01}" srcOrd="1" destOrd="0" parTransId="{7030126F-783B-5647-9296-73962D4968B2}" sibTransId="{463F2AFD-844D-6B41-ABD3-DB8797E632BD}"/>
    <dgm:cxn modelId="{FC97DCDB-1623-A241-A2EF-FA919F2BC582}" type="presOf" srcId="{50CB9AB7-3377-8043-B677-59D00B48FD28}" destId="{FEA8B25A-BC0F-3345-BB8A-B83A119D866E}" srcOrd="0" destOrd="3" presId="urn:microsoft.com/office/officeart/2005/8/layout/vList4"/>
    <dgm:cxn modelId="{13AC82E5-5D80-D14D-9519-E22C44D15470}" type="presOf" srcId="{4FCB4C21-F854-DA4F-A6DA-55C65D599C33}" destId="{6AD1848D-B450-164F-A72D-5CB262DFFA1C}" srcOrd="0" destOrd="4" presId="urn:microsoft.com/office/officeart/2005/8/layout/vList4"/>
    <dgm:cxn modelId="{AAA21EEB-DA85-BE42-8D1A-AD60B683D4DF}" srcId="{425B47C2-6D48-104E-87C7-627A1D9D33A0}" destId="{14F4F140-B95C-364E-A7DA-1696D0774C9A}" srcOrd="3" destOrd="0" parTransId="{FC528051-9F6B-484B-BA2E-E259B11E71DB}" sibTransId="{3DEE66D2-0EA2-0746-A83D-0B10713E717B}"/>
    <dgm:cxn modelId="{CBD8D3FA-BE6B-B746-8878-4EDE259D3EA4}" type="presOf" srcId="{3EECEA89-C127-714C-A47D-361798FE51AA}" destId="{2DE9B726-3558-D94C-8B0C-309C1ADD7DE4}" srcOrd="1" destOrd="1" presId="urn:microsoft.com/office/officeart/2005/8/layout/vList4"/>
    <dgm:cxn modelId="{F27BB7FE-095C-6844-A20A-039AC75006F6}" type="presOf" srcId="{799D8FE2-5C91-1C47-8F0D-D69810006236}" destId="{8AD322A4-E991-924D-AA4C-A52D17484B7F}" srcOrd="1" destOrd="3" presId="urn:microsoft.com/office/officeart/2005/8/layout/vList4"/>
    <dgm:cxn modelId="{2460F2FE-D4E8-FA40-AE69-774BF739B270}" type="presOf" srcId="{3EECEA89-C127-714C-A47D-361798FE51AA}" destId="{FEA8B25A-BC0F-3345-BB8A-B83A119D866E}" srcOrd="0" destOrd="1" presId="urn:microsoft.com/office/officeart/2005/8/layout/vList4"/>
    <dgm:cxn modelId="{D9E2894B-4D76-BD49-8A1C-4A8DE4FF12AB}" type="presParOf" srcId="{6CC71C1E-B500-ED4E-86EC-A99C523C86B8}" destId="{8505192B-B684-1147-8B69-484C5A997957}" srcOrd="0" destOrd="0" presId="urn:microsoft.com/office/officeart/2005/8/layout/vList4"/>
    <dgm:cxn modelId="{9E52BF1D-8192-A948-80CF-B7244317BFDD}" type="presParOf" srcId="{8505192B-B684-1147-8B69-484C5A997957}" destId="{6AD1848D-B450-164F-A72D-5CB262DFFA1C}" srcOrd="0" destOrd="0" presId="urn:microsoft.com/office/officeart/2005/8/layout/vList4"/>
    <dgm:cxn modelId="{9DC099FA-DC19-7742-835E-F93E60CF8076}" type="presParOf" srcId="{8505192B-B684-1147-8B69-484C5A997957}" destId="{2A12CDD6-FA9B-F847-849D-B4B318A72E91}" srcOrd="1" destOrd="0" presId="urn:microsoft.com/office/officeart/2005/8/layout/vList4"/>
    <dgm:cxn modelId="{D886C5AA-5F0B-804A-A239-2FFDDCE9FA6F}" type="presParOf" srcId="{8505192B-B684-1147-8B69-484C5A997957}" destId="{8AD322A4-E991-924D-AA4C-A52D17484B7F}" srcOrd="2" destOrd="0" presId="urn:microsoft.com/office/officeart/2005/8/layout/vList4"/>
    <dgm:cxn modelId="{2AE52866-C590-2D4F-A10C-664150964B31}" type="presParOf" srcId="{6CC71C1E-B500-ED4E-86EC-A99C523C86B8}" destId="{1B640ADC-CFCE-AB41-B449-C634527061CB}" srcOrd="1" destOrd="0" presId="urn:microsoft.com/office/officeart/2005/8/layout/vList4"/>
    <dgm:cxn modelId="{0B5519D2-68AF-B746-8336-935F1EA471A5}" type="presParOf" srcId="{6CC71C1E-B500-ED4E-86EC-A99C523C86B8}" destId="{10068437-91B6-194D-AC60-05DE7D9FDD77}" srcOrd="2" destOrd="0" presId="urn:microsoft.com/office/officeart/2005/8/layout/vList4"/>
    <dgm:cxn modelId="{27A45696-099B-9640-B13D-865F1E9A6FC1}" type="presParOf" srcId="{10068437-91B6-194D-AC60-05DE7D9FDD77}" destId="{FEA8B25A-BC0F-3345-BB8A-B83A119D866E}" srcOrd="0" destOrd="0" presId="urn:microsoft.com/office/officeart/2005/8/layout/vList4"/>
    <dgm:cxn modelId="{1D9E76D7-79BF-E84C-AF51-4D80F70FA0AC}" type="presParOf" srcId="{10068437-91B6-194D-AC60-05DE7D9FDD77}" destId="{0BCDFA4A-39AC-4848-B230-705DA669C168}" srcOrd="1" destOrd="0" presId="urn:microsoft.com/office/officeart/2005/8/layout/vList4"/>
    <dgm:cxn modelId="{C5CFF1F6-7657-204F-9673-F8D94317593C}" type="presParOf" srcId="{10068437-91B6-194D-AC60-05DE7D9FDD77}" destId="{2DE9B726-3558-D94C-8B0C-309C1ADD7DE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1848D-B450-164F-A72D-5CB262DFFA1C}">
      <dsp:nvSpPr>
        <dsp:cNvPr id="0" name=""/>
        <dsp:cNvSpPr/>
      </dsp:nvSpPr>
      <dsp:spPr>
        <a:xfrm>
          <a:off x="0" y="0"/>
          <a:ext cx="20571509" cy="4130299"/>
        </a:xfrm>
        <a:prstGeom prst="roundRect">
          <a:avLst>
            <a:gd name="adj" fmla="val 10000"/>
          </a:avLst>
        </a:prstGeom>
        <a:solidFill>
          <a:srgbClr val="9FE3C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What does Kubernetes provide?</a:t>
          </a:r>
          <a:endParaRPr lang="en-ES" sz="3100" b="1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Longhorn relies on all key Kubernetes features: HA, desired state management, seamless updates,  …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Longhorn is K8s API first: managed through manipulation of CRDs, configurations and status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CLI and UI always go through API, no sideways nor backdoors to access Longhorn features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All existing K8s knowledge and tooling can be reused: K8s API, </a:t>
          </a:r>
          <a:r>
            <a:rPr lang="en-US" sz="2400" b="0" i="0" kern="1200" dirty="0" err="1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kubectl</a:t>
          </a: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 CLI, </a:t>
          </a:r>
          <a:r>
            <a:rPr lang="en-US" sz="2400" b="0" i="0" kern="1200" dirty="0" err="1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GitOps</a:t>
          </a: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, …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No extra Database required to manage Longhorn state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2"/>
              </a:solidFill>
              <a:latin typeface="Poppins" pitchFamily="2" charset="77"/>
              <a:cs typeface="Poppins" pitchFamily="2" charset="77"/>
            </a:rPr>
            <a:t>Kubernetes existing security layers and RBAC access is applied to all Longhorn CRDs</a:t>
          </a:r>
          <a:endParaRPr lang="en-ES" sz="2400" b="0" i="0" kern="1200" dirty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dsp:txBody>
      <dsp:txXfrm>
        <a:off x="4527331" y="0"/>
        <a:ext cx="16044177" cy="4130299"/>
      </dsp:txXfrm>
    </dsp:sp>
    <dsp:sp modelId="{2A12CDD6-FA9B-F847-849D-B4B318A72E91}">
      <dsp:nvSpPr>
        <dsp:cNvPr id="0" name=""/>
        <dsp:cNvSpPr/>
      </dsp:nvSpPr>
      <dsp:spPr>
        <a:xfrm>
          <a:off x="475197" y="413029"/>
          <a:ext cx="3392653" cy="330423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B25A-BC0F-3345-BB8A-B83A119D866E}">
      <dsp:nvSpPr>
        <dsp:cNvPr id="0" name=""/>
        <dsp:cNvSpPr/>
      </dsp:nvSpPr>
      <dsp:spPr>
        <a:xfrm>
          <a:off x="0" y="4543329"/>
          <a:ext cx="20571509" cy="4130299"/>
        </a:xfrm>
        <a:prstGeom prst="roundRect">
          <a:avLst>
            <a:gd name="adj" fmla="val 10000"/>
          </a:avLst>
        </a:prstGeom>
        <a:solidFill>
          <a:srgbClr val="31C1BA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latin typeface="Poppins" pitchFamily="2" charset="77"/>
              <a:cs typeface="Poppins" pitchFamily="2" charset="77"/>
            </a:rPr>
            <a:t>How does it work behind the scenes?</a:t>
          </a:r>
          <a:endParaRPr lang="en-ES" sz="3100" b="1" i="0" kern="1200" dirty="0"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Poppins" pitchFamily="2" charset="77"/>
              <a:cs typeface="Poppins" pitchFamily="2" charset="77"/>
            </a:rPr>
            <a:t>Longhorn implements distributed storage using containers and microservices, following K8s resource-controller pattern.</a:t>
          </a:r>
          <a:endParaRPr lang="en-ES" sz="2400" b="0" i="0" kern="1200" dirty="0"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Poppins" pitchFamily="2" charset="77"/>
              <a:cs typeface="Poppins" pitchFamily="2" charset="77"/>
            </a:rPr>
            <a:t>It creates a dedicated storage controller for each block device volume and synchronously replicates the volume across multiple replicas stored on multiple nodes.</a:t>
          </a:r>
          <a:endParaRPr lang="en-ES" sz="2400" b="0" i="0" kern="1200" dirty="0"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Poppins" pitchFamily="2" charset="77"/>
              <a:cs typeface="Poppins" pitchFamily="2" charset="77"/>
            </a:rPr>
            <a:t>The storage controller and replicas controllers are themselves orchestrated using K8s.</a:t>
          </a:r>
          <a:endParaRPr lang="en-ES" sz="2400" b="0" i="0" kern="1200" dirty="0">
            <a:latin typeface="Poppins" pitchFamily="2" charset="77"/>
            <a:cs typeface="Poppins" pitchFamily="2" charset="77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Poppins" pitchFamily="2" charset="77"/>
              <a:cs typeface="Poppins" pitchFamily="2" charset="77"/>
            </a:rPr>
            <a:t>Native K8s Longhorn controllers will: reconcile resource configuration and status changes, manage and monitor Longhorn components dynamically, respect resource status change for resilience</a:t>
          </a:r>
          <a:endParaRPr lang="en-ES" sz="2400" b="0" i="0" kern="1200" dirty="0">
            <a:latin typeface="Poppins" pitchFamily="2" charset="77"/>
            <a:cs typeface="Poppins" pitchFamily="2" charset="77"/>
          </a:endParaRPr>
        </a:p>
      </dsp:txBody>
      <dsp:txXfrm>
        <a:off x="4527331" y="4543329"/>
        <a:ext cx="16044177" cy="4130299"/>
      </dsp:txXfrm>
    </dsp:sp>
    <dsp:sp modelId="{0BCDFA4A-39AC-4848-B230-705DA669C168}">
      <dsp:nvSpPr>
        <dsp:cNvPr id="0" name=""/>
        <dsp:cNvSpPr/>
      </dsp:nvSpPr>
      <dsp:spPr>
        <a:xfrm>
          <a:off x="475197" y="4956359"/>
          <a:ext cx="3392653" cy="330423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4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=DrwF12MOZ1w</a:t>
            </a: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09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Perfect</a:t>
            </a:r>
            <a:r>
              <a:rPr lang="es-ES" dirty="0"/>
              <a:t> match </a:t>
            </a:r>
            <a:r>
              <a:rPr lang="es-ES" dirty="0" err="1"/>
              <a:t>with</a:t>
            </a:r>
            <a:r>
              <a:rPr lang="es-ES" dirty="0"/>
              <a:t> k3s &gt; </a:t>
            </a:r>
            <a:r>
              <a:rPr lang="es-ES" dirty="0" err="1"/>
              <a:t>metrics.longhorn.io</a:t>
            </a: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54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96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Bit </a:t>
            </a:r>
            <a:r>
              <a:rPr lang="es-ES" dirty="0" err="1"/>
              <a:t>rot</a:t>
            </a:r>
            <a:r>
              <a:rPr lang="es-ES" dirty="0"/>
              <a:t> &gt; </a:t>
            </a:r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silent</a:t>
            </a:r>
            <a:r>
              <a:rPr lang="es-ES" dirty="0"/>
              <a:t> data </a:t>
            </a:r>
            <a:r>
              <a:rPr lang="es-ES" dirty="0" err="1"/>
              <a:t>corruptions</a:t>
            </a: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40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00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Brief description: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Engive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v2 is equal to v1 in terms of features but uses SPDK to consume raw devices using NVME over fabric or over TCP protocols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S3 gateway support experimental in 1.6 without HA and HA (no downtime) in 1.7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Local Volume Passthrough: engine and replica process on the same node communicate through TCP, allow for Unix sockets. Local volumes with replica=1 for workloads like Cassandra or Kafka that do their own replication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Replica </a:t>
            </a:r>
            <a:r>
              <a:rPr lang="es-ES" dirty="0" err="1"/>
              <a:t>Sharding</a:t>
            </a:r>
            <a:r>
              <a:rPr lang="es-ES" dirty="0"/>
              <a:t>: </a:t>
            </a:r>
            <a:r>
              <a:rPr lang="en-GB" dirty="0"/>
              <a:t>makes it possible to accommodate the volume that larger than a single disk.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6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4_Placeholder">
  <p:cSld name="34_Placehol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7" descr="l2.png"/>
          <p:cNvPicPr preferRelativeResize="0"/>
          <p:nvPr/>
        </p:nvPicPr>
        <p:blipFill rotWithShape="1">
          <a:blip r:embed="rId2">
            <a:alphaModFix/>
          </a:blip>
          <a:srcRect l="1014" r="27657"/>
          <a:stretch/>
        </p:blipFill>
        <p:spPr>
          <a:xfrm>
            <a:off x="-675698" y="796"/>
            <a:ext cx="4078488" cy="1371440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948687" y="1308206"/>
            <a:ext cx="9062246" cy="5911599"/>
          </a:xfrm>
          <a:prstGeom prst="rect">
            <a:avLst/>
          </a:prstGeom>
          <a:noFill/>
          <a:ln>
            <a:noFill/>
          </a:ln>
        </p:spPr>
      </p:sp>
      <p:pic>
        <p:nvPicPr>
          <p:cNvPr id="62" name="Google Shape;62;p17" descr="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19426" y="8267521"/>
            <a:ext cx="4051875" cy="544847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>
            <a:spLocks noGrp="1"/>
          </p:cNvSpPr>
          <p:nvPr>
            <p:ph type="pic" idx="3"/>
          </p:nvPr>
        </p:nvSpPr>
        <p:spPr>
          <a:xfrm>
            <a:off x="14948687" y="7423109"/>
            <a:ext cx="9062246" cy="5911599"/>
          </a:xfrm>
          <a:prstGeom prst="rect">
            <a:avLst/>
          </a:prstGeom>
          <a:noFill/>
          <a:ln>
            <a:noFill/>
          </a:ln>
        </p:spPr>
      </p:sp>
      <p:pic>
        <p:nvPicPr>
          <p:cNvPr id="64" name="Google Shape;64;p17" descr="DATAVISION_logo_Horizontal.png"/>
          <p:cNvPicPr preferRelativeResize="0"/>
          <p:nvPr/>
        </p:nvPicPr>
        <p:blipFill rotWithShape="1">
          <a:blip r:embed="rId4">
            <a:alphaModFix/>
          </a:blip>
          <a:srcRect l="2318" r="2318"/>
          <a:stretch/>
        </p:blipFill>
        <p:spPr>
          <a:xfrm>
            <a:off x="20321926" y="63500"/>
            <a:ext cx="387385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2">
  <p:cSld name="full image2"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8" descr="u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96"/>
            <a:ext cx="24371300" cy="137144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17185177" y="12571731"/>
            <a:ext cx="280923" cy="2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_R">
  <p:cSld name="image_R"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 descr="l.png"/>
          <p:cNvPicPr preferRelativeResize="0"/>
          <p:nvPr/>
        </p:nvPicPr>
        <p:blipFill rotWithShape="1">
          <a:blip r:embed="rId2">
            <a:alphaModFix/>
          </a:blip>
          <a:srcRect l="64742" t="18821" b="26065"/>
          <a:stretch/>
        </p:blipFill>
        <p:spPr>
          <a:xfrm>
            <a:off x="-86694" y="-89543"/>
            <a:ext cx="4047360" cy="1390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9" descr="DATAVISION_logo_white_Horizontal.png"/>
          <p:cNvPicPr preferRelativeResize="0"/>
          <p:nvPr/>
        </p:nvPicPr>
        <p:blipFill rotWithShape="1">
          <a:blip r:embed="rId3">
            <a:alphaModFix/>
          </a:blip>
          <a:srcRect l="2262" r="2262"/>
          <a:stretch/>
        </p:blipFill>
        <p:spPr>
          <a:xfrm>
            <a:off x="20319999" y="63500"/>
            <a:ext cx="38738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17185177" y="12571731"/>
            <a:ext cx="280923" cy="2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 2"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0" descr="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42422" y="0"/>
            <a:ext cx="952887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0" descr="DATAVISION_logo_white_Horizontal.png"/>
          <p:cNvPicPr preferRelativeResize="0"/>
          <p:nvPr/>
        </p:nvPicPr>
        <p:blipFill rotWithShape="1">
          <a:blip r:embed="rId3">
            <a:alphaModFix/>
          </a:blip>
          <a:srcRect l="2262" r="2262"/>
          <a:stretch/>
        </p:blipFill>
        <p:spPr>
          <a:xfrm>
            <a:off x="190500" y="63500"/>
            <a:ext cx="3873853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17185177" y="12571731"/>
            <a:ext cx="280923" cy="2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 副本" type="tx">
  <p:cSld name="TITLE_AND_BODY"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" descr="DATAVISION_logo_white_Horizontal.png"/>
          <p:cNvPicPr preferRelativeResize="0"/>
          <p:nvPr/>
        </p:nvPicPr>
        <p:blipFill rotWithShape="1">
          <a:blip r:embed="rId2">
            <a:alphaModFix/>
          </a:blip>
          <a:srcRect l="2262" r="2262"/>
          <a:stretch/>
        </p:blipFill>
        <p:spPr>
          <a:xfrm>
            <a:off x="190500" y="63500"/>
            <a:ext cx="3873853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8" descr="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2300" y="5689600"/>
            <a:ext cx="5969000" cy="80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7185177" y="12571731"/>
            <a:ext cx="280923" cy="2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">
  <p:cSld name="full image"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 descr="all.png"/>
          <p:cNvPicPr preferRelativeResize="0"/>
          <p:nvPr/>
        </p:nvPicPr>
        <p:blipFill rotWithShape="1">
          <a:blip r:embed="rId2">
            <a:alphaModFix/>
          </a:blip>
          <a:srcRect t="10" b="9"/>
          <a:stretch/>
        </p:blipFill>
        <p:spPr>
          <a:xfrm>
            <a:off x="-2818210" y="-1581646"/>
            <a:ext cx="30007807" cy="168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DATAVISION_logo_white_Horizontal.png"/>
          <p:cNvPicPr preferRelativeResize="0"/>
          <p:nvPr/>
        </p:nvPicPr>
        <p:blipFill rotWithShape="1">
          <a:blip r:embed="rId3">
            <a:alphaModFix/>
          </a:blip>
          <a:srcRect l="2262" r="2262"/>
          <a:stretch/>
        </p:blipFill>
        <p:spPr>
          <a:xfrm>
            <a:off x="10248701" y="63500"/>
            <a:ext cx="38738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7185177" y="12571731"/>
            <a:ext cx="280923" cy="28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>
            <a:spLocks noGrp="1"/>
          </p:cNvSpPr>
          <p:nvPr>
            <p:ph type="pic" idx="2"/>
          </p:nvPr>
        </p:nvSpPr>
        <p:spPr>
          <a:xfrm>
            <a:off x="14857103" y="0"/>
            <a:ext cx="9526940" cy="13715999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11" descr="DATAVISION_logo_Horizontal.png"/>
          <p:cNvPicPr preferRelativeResize="0"/>
          <p:nvPr/>
        </p:nvPicPr>
        <p:blipFill rotWithShape="1">
          <a:blip r:embed="rId2">
            <a:alphaModFix/>
          </a:blip>
          <a:srcRect l="2318" r="2318"/>
          <a:stretch/>
        </p:blipFill>
        <p:spPr>
          <a:xfrm>
            <a:off x="190500" y="63500"/>
            <a:ext cx="3873855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Blank">
  <p:cSld name="3_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 descr="l2.png"/>
          <p:cNvPicPr preferRelativeResize="0"/>
          <p:nvPr/>
        </p:nvPicPr>
        <p:blipFill rotWithShape="1">
          <a:blip r:embed="rId2">
            <a:alphaModFix/>
          </a:blip>
          <a:srcRect l="14991" r="14990"/>
          <a:stretch/>
        </p:blipFill>
        <p:spPr>
          <a:xfrm flipH="1">
            <a:off x="8041307" y="-89543"/>
            <a:ext cx="4060059" cy="139077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1430000" y="0"/>
            <a:ext cx="12947650" cy="13715999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12" descr="sodacon2021global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381000"/>
            <a:ext cx="2536483" cy="83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2" descr="DATAVISION_logo_Horizontal.png"/>
          <p:cNvPicPr preferRelativeResize="0"/>
          <p:nvPr/>
        </p:nvPicPr>
        <p:blipFill rotWithShape="1">
          <a:blip r:embed="rId4">
            <a:alphaModFix/>
          </a:blip>
          <a:srcRect l="2318" r="2318"/>
          <a:stretch/>
        </p:blipFill>
        <p:spPr>
          <a:xfrm>
            <a:off x="190500" y="63500"/>
            <a:ext cx="3873855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Blank">
  <p:cSld name="6_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r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9700869"/>
            <a:ext cx="2985936" cy="401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3" descr="DATAVISION_logo_Horizontal.png"/>
          <p:cNvPicPr preferRelativeResize="0"/>
          <p:nvPr/>
        </p:nvPicPr>
        <p:blipFill rotWithShape="1">
          <a:blip r:embed="rId3">
            <a:alphaModFix/>
          </a:blip>
          <a:srcRect l="2318" r="2318"/>
          <a:stretch/>
        </p:blipFill>
        <p:spPr>
          <a:xfrm>
            <a:off x="190500" y="63500"/>
            <a:ext cx="3873855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>
            <a:spLocks noGrp="1"/>
          </p:cNvSpPr>
          <p:nvPr>
            <p:ph type="pic" idx="2"/>
          </p:nvPr>
        </p:nvSpPr>
        <p:spPr>
          <a:xfrm>
            <a:off x="14857103" y="0"/>
            <a:ext cx="9526940" cy="13715999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3"/>
          <p:cNvSpPr>
            <a:spLocks noGrp="1"/>
          </p:cNvSpPr>
          <p:nvPr>
            <p:ph type="pic" idx="3"/>
          </p:nvPr>
        </p:nvSpPr>
        <p:spPr>
          <a:xfrm>
            <a:off x="14771507" y="624409"/>
            <a:ext cx="9017928" cy="1246718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Blank">
  <p:cSld name="4_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4" descr="l1.png"/>
          <p:cNvPicPr preferRelativeResize="0"/>
          <p:nvPr/>
        </p:nvPicPr>
        <p:blipFill rotWithShape="1">
          <a:blip r:embed="rId2">
            <a:alphaModFix/>
          </a:blip>
          <a:srcRect l="308" r="307"/>
          <a:stretch/>
        </p:blipFill>
        <p:spPr>
          <a:xfrm>
            <a:off x="-86693" y="-63058"/>
            <a:ext cx="5712678" cy="386514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>
            <a:spLocks noGrp="1"/>
          </p:cNvSpPr>
          <p:nvPr>
            <p:ph type="pic" idx="2"/>
          </p:nvPr>
        </p:nvSpPr>
        <p:spPr>
          <a:xfrm>
            <a:off x="1673225" y="1854105"/>
            <a:ext cx="8753555" cy="11495314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14" descr="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0319426" y="-1"/>
            <a:ext cx="4051875" cy="544848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>
            <a:spLocks noGrp="1"/>
          </p:cNvSpPr>
          <p:nvPr>
            <p:ph type="pic" idx="3"/>
          </p:nvPr>
        </p:nvSpPr>
        <p:spPr>
          <a:xfrm>
            <a:off x="10863321" y="1854105"/>
            <a:ext cx="12083400" cy="5636022"/>
          </a:xfrm>
          <a:prstGeom prst="rect">
            <a:avLst/>
          </a:prstGeom>
          <a:noFill/>
          <a:ln>
            <a:noFill/>
          </a:ln>
        </p:spPr>
      </p:sp>
      <p:pic>
        <p:nvPicPr>
          <p:cNvPr id="45" name="Google Shape;45;p14" descr="DATAVISION_logo_Horizontal.png"/>
          <p:cNvPicPr preferRelativeResize="0"/>
          <p:nvPr/>
        </p:nvPicPr>
        <p:blipFill rotWithShape="1">
          <a:blip r:embed="rId4">
            <a:alphaModFix/>
          </a:blip>
          <a:srcRect l="2318" r="2318"/>
          <a:stretch/>
        </p:blipFill>
        <p:spPr>
          <a:xfrm>
            <a:off x="10248701" y="63500"/>
            <a:ext cx="387385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Blank">
  <p:cSld name="5_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0" y="1"/>
            <a:ext cx="9921241" cy="13716001"/>
          </a:xfrm>
          <a:prstGeom prst="rect">
            <a:avLst/>
          </a:prstGeom>
          <a:noFill/>
          <a:ln>
            <a:noFill/>
          </a:ln>
        </p:spPr>
      </p:sp>
      <p:pic>
        <p:nvPicPr>
          <p:cNvPr id="49" name="Google Shape;49;p15" descr="r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15100" y="6502400"/>
            <a:ext cx="5969000" cy="80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5" descr="DATAVISION_logo_Horizontal.png"/>
          <p:cNvPicPr preferRelativeResize="0"/>
          <p:nvPr/>
        </p:nvPicPr>
        <p:blipFill rotWithShape="1">
          <a:blip r:embed="rId3">
            <a:alphaModFix/>
          </a:blip>
          <a:srcRect l="2318" r="2318"/>
          <a:stretch/>
        </p:blipFill>
        <p:spPr>
          <a:xfrm>
            <a:off x="20319999" y="63500"/>
            <a:ext cx="387385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3_Placeholder">
  <p:cSld name="33_Placehol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 descr="all_w.png"/>
          <p:cNvPicPr preferRelativeResize="0"/>
          <p:nvPr/>
        </p:nvPicPr>
        <p:blipFill rotWithShape="1">
          <a:blip r:embed="rId2">
            <a:alphaModFix/>
          </a:blip>
          <a:srcRect l="10" r="9"/>
          <a:stretch/>
        </p:blipFill>
        <p:spPr>
          <a:xfrm>
            <a:off x="-1816696" y="-1021557"/>
            <a:ext cx="28004853" cy="1575910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>
            <a:spLocks noGrp="1"/>
          </p:cNvSpPr>
          <p:nvPr>
            <p:ph type="pic" idx="2"/>
          </p:nvPr>
        </p:nvSpPr>
        <p:spPr>
          <a:xfrm>
            <a:off x="1981200" y="5158738"/>
            <a:ext cx="6461760" cy="402336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6"/>
          <p:cNvSpPr>
            <a:spLocks noGrp="1"/>
          </p:cNvSpPr>
          <p:nvPr>
            <p:ph type="pic" idx="3"/>
          </p:nvPr>
        </p:nvSpPr>
        <p:spPr>
          <a:xfrm>
            <a:off x="9027855" y="5158738"/>
            <a:ext cx="6461760" cy="4023362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>
            <a:spLocks noGrp="1"/>
          </p:cNvSpPr>
          <p:nvPr>
            <p:ph type="pic" idx="4"/>
          </p:nvPr>
        </p:nvSpPr>
        <p:spPr>
          <a:xfrm>
            <a:off x="16074510" y="5158738"/>
            <a:ext cx="6461761" cy="4023362"/>
          </a:xfrm>
          <a:prstGeom prst="rect">
            <a:avLst/>
          </a:prstGeom>
          <a:noFill/>
          <a:ln>
            <a:noFill/>
          </a:ln>
        </p:spPr>
      </p:sp>
      <p:pic>
        <p:nvPicPr>
          <p:cNvPr id="57" name="Google Shape;57;p16" descr="DATAVISION_logo_Horizontal.png"/>
          <p:cNvPicPr preferRelativeResize="0"/>
          <p:nvPr/>
        </p:nvPicPr>
        <p:blipFill rotWithShape="1">
          <a:blip r:embed="rId3">
            <a:alphaModFix/>
          </a:blip>
          <a:srcRect l="2318" r="2318"/>
          <a:stretch/>
        </p:blipFill>
        <p:spPr>
          <a:xfrm>
            <a:off x="10248701" y="63500"/>
            <a:ext cx="387385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 descr="all_w.png"/>
          <p:cNvPicPr preferRelativeResize="0"/>
          <p:nvPr/>
        </p:nvPicPr>
        <p:blipFill rotWithShape="1">
          <a:blip r:embed="rId15">
            <a:alphaModFix/>
          </a:blip>
          <a:srcRect l="10" r="9"/>
          <a:stretch/>
        </p:blipFill>
        <p:spPr>
          <a:xfrm>
            <a:off x="0" y="796"/>
            <a:ext cx="24371300" cy="137144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Montserrat Thin"/>
              <a:buNone/>
              <a:defRPr sz="60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None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None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None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None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None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marL="2743200" marR="0" lvl="5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Char char="•"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marL="3200400" marR="0" lvl="6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Char char="•"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marL="3657600" marR="0" lvl="7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Char char="•"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marL="4114800" marR="0" lvl="8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Montserrat Thin"/>
              <a:buChar char="•"/>
              <a:defRPr sz="4800" b="0" i="0" u="none" strike="noStrike" cap="none">
                <a:solidFill>
                  <a:schemeClr val="accent6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 Light"/>
              <a:buNone/>
              <a:defRPr sz="1200" b="0" i="0" u="none" strike="noStrike" cap="none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CAE"/>
            </a:gs>
            <a:gs pos="100000">
              <a:srgbClr val="00B5CA"/>
            </a:gs>
          </a:gsLst>
          <a:lin ang="27000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7716778" y="10756457"/>
            <a:ext cx="8334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EA9F"/>
              </a:buClr>
              <a:buSzPts val="1800"/>
              <a:buFont typeface="Arial Hebrew"/>
              <a:buNone/>
            </a:pPr>
            <a:r>
              <a:rPr lang="en-US" sz="3600" b="1" dirty="0">
                <a:solidFill>
                  <a:srgbClr val="9FEA9F"/>
                </a:solidFill>
                <a:latin typeface="Poppins SemiBold" pitchFamily="2" charset="77"/>
                <a:ea typeface="Arial Hebrew"/>
                <a:cs typeface="Poppins SemiBold" pitchFamily="2" charset="77"/>
                <a:sym typeface="Arial Hebrew"/>
              </a:rPr>
              <a:t>Juan Herrera </a:t>
            </a:r>
            <a:r>
              <a:rPr lang="en-US" sz="3600" b="1" dirty="0" err="1">
                <a:solidFill>
                  <a:srgbClr val="9FEA9F"/>
                </a:solidFill>
                <a:latin typeface="Poppins SemiBold" pitchFamily="2" charset="77"/>
                <a:ea typeface="Arial Hebrew"/>
                <a:cs typeface="Poppins SemiBold" pitchFamily="2" charset="77"/>
                <a:sym typeface="Arial Hebrew"/>
              </a:rPr>
              <a:t>Utande</a:t>
            </a:r>
            <a:r>
              <a:rPr lang="en-US" sz="3600" b="1" dirty="0">
                <a:solidFill>
                  <a:srgbClr val="9FEA9F"/>
                </a:solidFill>
                <a:latin typeface="Poppins SemiBold" pitchFamily="2" charset="77"/>
                <a:ea typeface="Arial Hebrew"/>
                <a:cs typeface="Poppins SemiBold" pitchFamily="2" charset="77"/>
                <a:sym typeface="Arial Hebrew"/>
              </a:rPr>
              <a:t> - SUSE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749278" y="3734088"/>
            <a:ext cx="18872700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 Black"/>
              <a:buNone/>
            </a:pPr>
            <a:r>
              <a:rPr lang="en-US" sz="10000" dirty="0">
                <a:solidFill>
                  <a:srgbClr val="FFFFFF"/>
                </a:solidFill>
                <a:latin typeface="Poppins Medium" pitchFamily="2" charset="77"/>
                <a:ea typeface="Arial Black"/>
                <a:cs typeface="Poppins Medium" pitchFamily="2" charset="77"/>
                <a:sym typeface="Arial Black"/>
              </a:rPr>
              <a:t>Longhorn and the Emergence of Next - Gen Software Defined Storage Technologies</a:t>
            </a:r>
            <a:endParaRPr dirty="0">
              <a:latin typeface="Poppins Medium" pitchFamily="2" charset="77"/>
              <a:cs typeface="Poppins Medium" pitchFamily="2" charset="77"/>
            </a:endParaRPr>
          </a:p>
        </p:txBody>
      </p:sp>
      <p:pic>
        <p:nvPicPr>
          <p:cNvPr id="83" name="Google Shape;83;p1" descr="DATAVISION_logo_white_Horizontal.png"/>
          <p:cNvPicPr preferRelativeResize="0"/>
          <p:nvPr/>
        </p:nvPicPr>
        <p:blipFill rotWithShape="1">
          <a:blip r:embed="rId3">
            <a:alphaModFix/>
          </a:blip>
          <a:srcRect l="2262" r="2262"/>
          <a:stretch/>
        </p:blipFill>
        <p:spPr>
          <a:xfrm>
            <a:off x="10248701" y="63500"/>
            <a:ext cx="387385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Longhorn Roadmap – Latest release 1.5.0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1898649" y="3216905"/>
            <a:ext cx="55401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5CA"/>
                </a:solidFill>
                <a:latin typeface="Arial"/>
                <a:ea typeface="Arial"/>
                <a:cs typeface="Arial"/>
                <a:sym typeface="Arial"/>
              </a:rPr>
              <a:t>Two new key features</a:t>
            </a:r>
            <a:endParaRPr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21C2608-1BBD-CC80-B287-030FCB61B01B}"/>
              </a:ext>
            </a:extLst>
          </p:cNvPr>
          <p:cNvSpPr txBox="1">
            <a:spLocks/>
          </p:cNvSpPr>
          <p:nvPr/>
        </p:nvSpPr>
        <p:spPr>
          <a:xfrm>
            <a:off x="14885049" y="4377046"/>
            <a:ext cx="9662983" cy="4293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0BA78"/>
              </a:buClr>
            </a:pPr>
            <a:r>
              <a:rPr lang="en-US" sz="36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Object Store support via s3gw</a:t>
            </a:r>
          </a:p>
          <a:p>
            <a:pPr>
              <a:buClr>
                <a:srgbClr val="30BA78"/>
              </a:buClr>
            </a:pPr>
            <a:endParaRPr lang="en-US" sz="800" dirty="0">
              <a:solidFill>
                <a:srgbClr val="FF6169"/>
              </a:solidFill>
              <a:latin typeface="Poppins Medium" pitchFamily="2" charset="77"/>
              <a:cs typeface="Poppins Medium" pitchFamily="2" charset="77"/>
            </a:endParaRP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Based on </a:t>
            </a:r>
            <a:r>
              <a:rPr lang="en-US" sz="2800" dirty="0" err="1">
                <a:solidFill>
                  <a:srgbClr val="000000"/>
                </a:solidFill>
                <a:latin typeface="Poppins Light"/>
              </a:rPr>
              <a:t>Ceph’s</a:t>
            </a:r>
            <a:r>
              <a:rPr lang="en-US" sz="2800" dirty="0">
                <a:solidFill>
                  <a:srgbClr val="000000"/>
                </a:solidFill>
                <a:latin typeface="Poppins Light"/>
              </a:rPr>
              <a:t> RADOSGW (RGW)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Highly available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Management UI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Helm based install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Integrated in Rancher Apps Catalog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Works with any PVC backend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672782-8450-CD9D-4A3A-8B7650ECC545}"/>
              </a:ext>
            </a:extLst>
          </p:cNvPr>
          <p:cNvSpPr txBox="1">
            <a:spLocks/>
          </p:cNvSpPr>
          <p:nvPr/>
        </p:nvSpPr>
        <p:spPr>
          <a:xfrm>
            <a:off x="3169475" y="4377046"/>
            <a:ext cx="9192510" cy="4293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0BA78"/>
              </a:buClr>
            </a:pPr>
            <a:r>
              <a:rPr lang="en-US" sz="36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Longhorn Engine v2 – based on SPDK</a:t>
            </a:r>
          </a:p>
          <a:p>
            <a:pPr>
              <a:buClr>
                <a:srgbClr val="30BA78"/>
              </a:buClr>
            </a:pPr>
            <a:endParaRPr lang="en-US" sz="800" dirty="0">
              <a:solidFill>
                <a:srgbClr val="FF6169"/>
              </a:solidFill>
              <a:latin typeface="Poppins Medium" pitchFamily="2" charset="77"/>
              <a:cs typeface="Poppins Medium" pitchFamily="2" charset="77"/>
            </a:endParaRP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Based on Storage Performance Development Kit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Next-gen Data Engine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Utilizing </a:t>
            </a:r>
            <a:r>
              <a:rPr lang="en-US" sz="2800" dirty="0" err="1">
                <a:solidFill>
                  <a:srgbClr val="000000"/>
                </a:solidFill>
                <a:latin typeface="Poppins Light"/>
              </a:rPr>
              <a:t>NVMe-oF</a:t>
            </a:r>
            <a:r>
              <a:rPr lang="en-US" sz="2800" dirty="0">
                <a:solidFill>
                  <a:srgbClr val="000000"/>
                </a:solidFill>
                <a:latin typeface="Poppins Light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Poppins Light"/>
              </a:rPr>
              <a:t>NVMe</a:t>
            </a:r>
            <a:r>
              <a:rPr lang="en-US" sz="2800" dirty="0">
                <a:solidFill>
                  <a:srgbClr val="000000"/>
                </a:solidFill>
                <a:latin typeface="Poppins Light"/>
              </a:rPr>
              <a:t>-over-TCP protocol 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Use entire disk/partition instead of working on top of filesystem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Near native performance with </a:t>
            </a:r>
            <a:r>
              <a:rPr lang="en-US" sz="2800" dirty="0" err="1">
                <a:solidFill>
                  <a:srgbClr val="000000"/>
                </a:solidFill>
                <a:latin typeface="Poppins Light"/>
              </a:rPr>
              <a:t>NVMe</a:t>
            </a:r>
            <a:r>
              <a:rPr lang="en-US" sz="2800" dirty="0">
                <a:solidFill>
                  <a:srgbClr val="000000"/>
                </a:solidFill>
                <a:latin typeface="Poppins Light"/>
              </a:rPr>
              <a:t> disks in Local Volume Passthrough mode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Average latency reduced by half 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 Light"/>
              </a:rPr>
              <a:t>3 times more IOPS in all scenarios</a:t>
            </a:r>
          </a:p>
        </p:txBody>
      </p:sp>
      <p:pic>
        <p:nvPicPr>
          <p:cNvPr id="2052" name="Picture 4" descr="s3gw">
            <a:extLst>
              <a:ext uri="{FF2B5EF4-FFF2-40B4-BE49-F238E27FC236}">
                <a16:creationId xmlns:a16="http://schemas.microsoft.com/office/drawing/2014/main" id="{E899FA31-3EA8-B5E9-C3C1-BBF37753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840" y="4417536"/>
            <a:ext cx="1507827" cy="11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2A3590-0F77-C60B-31D7-EC2D23D8E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3983" y="4521250"/>
            <a:ext cx="1253110" cy="11092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EDAC44C-79E6-0032-748C-D5F9430DB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11" name="Picture 10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C8DBD568-B34F-CBAA-E3C6-4DD0FA550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Longhorn Roadmap - 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15785-9D87-B036-65B2-9BEB8866361F}"/>
              </a:ext>
            </a:extLst>
          </p:cNvPr>
          <p:cNvSpPr txBox="1">
            <a:spLocks/>
          </p:cNvSpPr>
          <p:nvPr/>
        </p:nvSpPr>
        <p:spPr>
          <a:xfrm>
            <a:off x="3107649" y="4381064"/>
            <a:ext cx="10339816" cy="397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Poppins Black" panose="00000A00000000000000" pitchFamily="2" charset="0"/>
              <a:buChar char="—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0BA78"/>
              </a:buClr>
              <a:buSzTx/>
              <a:buNone/>
              <a:tabLst/>
              <a:defRPr/>
            </a:pP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rgbClr val="FF6169"/>
                </a:solidFill>
                <a:effectLst/>
                <a:uLnTx/>
                <a:uFillTx/>
                <a:latin typeface="Poppins Medium" pitchFamily="2" charset="77"/>
                <a:cs typeface="Poppins Medium" pitchFamily="2" charset="77"/>
              </a:rPr>
              <a:t>Longhorn v1.6.0 (Q4 2023)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6169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C322C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Experimental: Longhorn Engine v2 with feature parity to Engine v1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Experimental: Object store support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Local Volume Passthrough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Volume Group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510E8-30A2-5889-E9EA-E59EC3222E49}"/>
              </a:ext>
            </a:extLst>
          </p:cNvPr>
          <p:cNvSpPr txBox="1">
            <a:spLocks/>
          </p:cNvSpPr>
          <p:nvPr/>
        </p:nvSpPr>
        <p:spPr>
          <a:xfrm>
            <a:off x="14520615" y="4381064"/>
            <a:ext cx="9850685" cy="397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Poppins Black" panose="00000A00000000000000" pitchFamily="2" charset="0"/>
              <a:buChar char="—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0BA78"/>
              </a:buClr>
              <a:buNone/>
            </a:pPr>
            <a:r>
              <a:rPr lang="en-US" sz="36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Longhorn v1.7.0 (Q2 2024)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0BA78"/>
              </a:buClr>
              <a:buSz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C322C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GA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: SPDK Data Engine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GA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: Object store support.</a:t>
            </a:r>
          </a:p>
          <a:p>
            <a:pPr marL="1257300" marR="0" lvl="2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Light" panose="000004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Zero downtime upgrade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Light" panose="000004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HA deployment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6169"/>
              </a:buClr>
              <a:buSzTx/>
              <a:buFont typeface="Poppins SemiBold" panose="00000700000000000000" pitchFamily="2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Experimental: Replica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C322C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Sharding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C322C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3562DC0-0B1C-6B42-EE22-96DF3B69E0E5}"/>
              </a:ext>
            </a:extLst>
          </p:cNvPr>
          <p:cNvSpPr/>
          <p:nvPr/>
        </p:nvSpPr>
        <p:spPr>
          <a:xfrm>
            <a:off x="2644346" y="9097477"/>
            <a:ext cx="18362141" cy="88968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E4B83-E36F-6316-F29E-D68EBD3CAB36}"/>
              </a:ext>
            </a:extLst>
          </p:cNvPr>
          <p:cNvSpPr/>
          <p:nvPr/>
        </p:nvSpPr>
        <p:spPr>
          <a:xfrm>
            <a:off x="5338119" y="9076029"/>
            <a:ext cx="864973" cy="889687"/>
          </a:xfrm>
          <a:prstGeom prst="ellipse">
            <a:avLst/>
          </a:prstGeom>
          <a:solidFill>
            <a:srgbClr val="FF61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E0BF3C-AE40-946C-36CD-E2A17155598A}"/>
              </a:ext>
            </a:extLst>
          </p:cNvPr>
          <p:cNvSpPr/>
          <p:nvPr/>
        </p:nvSpPr>
        <p:spPr>
          <a:xfrm>
            <a:off x="15721913" y="9078932"/>
            <a:ext cx="864973" cy="889687"/>
          </a:xfrm>
          <a:prstGeom prst="ellipse">
            <a:avLst/>
          </a:prstGeom>
          <a:solidFill>
            <a:srgbClr val="FF61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0;p2">
            <a:extLst>
              <a:ext uri="{FF2B5EF4-FFF2-40B4-BE49-F238E27FC236}">
                <a16:creationId xmlns:a16="http://schemas.microsoft.com/office/drawing/2014/main" id="{05848057-DB9A-E1F3-FE7F-33A1CCF491C1}"/>
              </a:ext>
            </a:extLst>
          </p:cNvPr>
          <p:cNvSpPr txBox="1"/>
          <p:nvPr/>
        </p:nvSpPr>
        <p:spPr>
          <a:xfrm>
            <a:off x="1898649" y="3216905"/>
            <a:ext cx="55401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5CA"/>
                </a:solidFill>
                <a:latin typeface="Arial"/>
                <a:ea typeface="Arial"/>
                <a:cs typeface="Arial"/>
                <a:sym typeface="Arial"/>
              </a:rPr>
              <a:t>1.6.0 &amp; 1.7.0</a:t>
            </a:r>
            <a:endParaRPr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D71CB7-ABE4-1130-34E9-4CB18A0E9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12" name="Picture 1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75318A39-C11B-1362-FBA4-2F3469999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073149" y="1371600"/>
            <a:ext cx="22225001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CDC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A1CCD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949487" y="2809003"/>
            <a:ext cx="14006246" cy="188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0000"/>
              <a:buFont typeface="Arial Black"/>
              <a:buNone/>
            </a:pPr>
            <a:r>
              <a:rPr lang="en-US" sz="10000" b="0" i="0" u="none" strike="noStrike" cap="none" dirty="0">
                <a:solidFill>
                  <a:srgbClr val="00B5CA"/>
                </a:solidFill>
                <a:latin typeface="Arial Black"/>
                <a:ea typeface="Arial Black"/>
                <a:cs typeface="Arial Black"/>
                <a:sym typeface="Arial Black"/>
              </a:rPr>
              <a:t>THANK YOU!</a:t>
            </a:r>
            <a:endParaRPr dirty="0"/>
          </a:p>
        </p:txBody>
      </p:sp>
      <p:pic>
        <p:nvPicPr>
          <p:cNvPr id="110" name="Google Shape;110;p5" descr="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2300" y="5689600"/>
            <a:ext cx="5969000" cy="80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 descr="l1.png"/>
          <p:cNvPicPr preferRelativeResize="0"/>
          <p:nvPr/>
        </p:nvPicPr>
        <p:blipFill rotWithShape="1">
          <a:blip r:embed="rId4">
            <a:alphaModFix/>
          </a:blip>
          <a:srcRect l="10763" t="19098" r="275"/>
          <a:stretch/>
        </p:blipFill>
        <p:spPr>
          <a:xfrm>
            <a:off x="0" y="0"/>
            <a:ext cx="8191097" cy="501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63ACC8-5021-048A-F491-D962FAFC6F33}"/>
              </a:ext>
            </a:extLst>
          </p:cNvPr>
          <p:cNvSpPr txBox="1"/>
          <p:nvPr/>
        </p:nvSpPr>
        <p:spPr>
          <a:xfrm>
            <a:off x="3484306" y="7947918"/>
            <a:ext cx="179024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FF6169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sz="44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Resources</a:t>
            </a:r>
          </a:p>
          <a:p>
            <a:endParaRPr lang="en-US" sz="3200" b="1" dirty="0">
              <a:solidFill>
                <a:schemeClr val="accent6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50C8B1"/>
                </a:solidFill>
                <a:latin typeface="Poppins" pitchFamily="2" charset="77"/>
                <a:cs typeface="Poppins" pitchFamily="2" charset="77"/>
              </a:rPr>
              <a:t>http://</a:t>
            </a:r>
            <a:r>
              <a:rPr lang="en-US" sz="3200" b="1" dirty="0" err="1">
                <a:solidFill>
                  <a:srgbClr val="50C8B1"/>
                </a:solidFill>
                <a:latin typeface="Poppins" pitchFamily="2" charset="77"/>
                <a:cs typeface="Poppins" pitchFamily="2" charset="77"/>
              </a:rPr>
              <a:t>bit.ly</a:t>
            </a:r>
            <a:r>
              <a:rPr lang="en-US" sz="3200" b="1" dirty="0">
                <a:solidFill>
                  <a:srgbClr val="50C8B1"/>
                </a:solidFill>
                <a:latin typeface="Poppins" pitchFamily="2" charset="77"/>
                <a:cs typeface="Poppins" pitchFamily="2" charset="77"/>
              </a:rPr>
              <a:t>/longhorn-soda-data-vision-2023</a:t>
            </a: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pPr>
              <a:buClr>
                <a:schemeClr val="accent4"/>
              </a:buClr>
            </a:pPr>
            <a:endParaRPr lang="en-US" sz="3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 descr="A qr code with a letter b&#10;&#10;Description automatically generated">
            <a:extLst>
              <a:ext uri="{FF2B5EF4-FFF2-40B4-BE49-F238E27FC236}">
                <a16:creationId xmlns:a16="http://schemas.microsoft.com/office/drawing/2014/main" id="{7CE51256-2064-5F2E-4AEE-0DD9E1DC3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3955" y="5891113"/>
            <a:ext cx="4892947" cy="4892947"/>
          </a:xfrm>
          <a:prstGeom prst="rect">
            <a:avLst/>
          </a:prstGeom>
        </p:spPr>
      </p:pic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CD140D4F-4D1B-ADD4-7D71-7D05CE675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161" y="7009557"/>
            <a:ext cx="5254881" cy="1086205"/>
          </a:xfrm>
          <a:prstGeom prst="rect">
            <a:avLst/>
          </a:prstGeom>
        </p:spPr>
      </p:pic>
      <p:pic>
        <p:nvPicPr>
          <p:cNvPr id="8" name="Google Shape;110;p5" descr="rd.png">
            <a:extLst>
              <a:ext uri="{FF2B5EF4-FFF2-40B4-BE49-F238E27FC236}">
                <a16:creationId xmlns:a16="http://schemas.microsoft.com/office/drawing/2014/main" id="{562EF6A7-E1CA-E6D5-8451-E119B9C88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4700" y="5842000"/>
            <a:ext cx="5969000" cy="80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E8096-4596-D171-0769-D8777A1918BB}"/>
              </a:ext>
            </a:extLst>
          </p:cNvPr>
          <p:cNvSpPr/>
          <p:nvPr/>
        </p:nvSpPr>
        <p:spPr>
          <a:xfrm>
            <a:off x="3577161" y="5588844"/>
            <a:ext cx="15431808" cy="49113"/>
          </a:xfrm>
          <a:prstGeom prst="rect">
            <a:avLst/>
          </a:prstGeom>
          <a:solidFill>
            <a:srgbClr val="36C2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8A46253-2F71-F304-6EEB-2B42811F619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99AB-E1A7-5711-9D4E-8ADB1817B3F6}"/>
              </a:ext>
            </a:extLst>
          </p:cNvPr>
          <p:cNvSpPr txBox="1"/>
          <p:nvPr/>
        </p:nvSpPr>
        <p:spPr>
          <a:xfrm>
            <a:off x="1550087" y="3604091"/>
            <a:ext cx="125004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75D1A5"/>
                </a:solidFill>
                <a:latin typeface="Poppins Medium" pitchFamily="2" charset="77"/>
                <a:cs typeface="Poppins Medium" pitchFamily="2" charset="77"/>
              </a:rPr>
              <a:t>BIO</a:t>
            </a:r>
          </a:p>
          <a:p>
            <a:endParaRPr lang="en-US" sz="4000" b="1" dirty="0">
              <a:latin typeface="Poppins Medium" pitchFamily="2" charset="77"/>
              <a:cs typeface="Poppins Medium" pitchFamily="2" charset="77"/>
            </a:endParaRPr>
          </a:p>
          <a:p>
            <a:r>
              <a:rPr lang="en-US" sz="4000" b="1" dirty="0">
                <a:latin typeface="Poppins Medium" pitchFamily="2" charset="77"/>
                <a:cs typeface="Poppins Medium" pitchFamily="2" charset="77"/>
              </a:rPr>
              <a:t>Juan Herrera </a:t>
            </a:r>
            <a:r>
              <a:rPr lang="en-US" sz="4000" b="1" dirty="0" err="1">
                <a:latin typeface="Poppins Medium" pitchFamily="2" charset="77"/>
                <a:cs typeface="Poppins Medium" pitchFamily="2" charset="77"/>
              </a:rPr>
              <a:t>Utande</a:t>
            </a:r>
            <a:endParaRPr lang="en-US" sz="4000" b="1" dirty="0">
              <a:latin typeface="Poppins Medium" pitchFamily="2" charset="77"/>
              <a:cs typeface="Poppins Medium" pitchFamily="2" charset="77"/>
            </a:endParaRPr>
          </a:p>
          <a:p>
            <a:endParaRPr lang="en-US" sz="4000" dirty="0">
              <a:latin typeface="Poppins Medium" pitchFamily="2" charset="77"/>
              <a:cs typeface="Poppins Medium" pitchFamily="2" charset="77"/>
            </a:endParaRP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Head of Technical Marketing team at SUSE</a:t>
            </a: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Background in Consulting and Solutions Architecture at SUSE and Red Hat, extensive experience in Kubernetes, OpenStack, and Software Defined Storage. </a:t>
            </a:r>
          </a:p>
          <a:p>
            <a:endParaRPr lang="en-US" sz="4000" dirty="0">
              <a:latin typeface="Poppins Medium" pitchFamily="2" charset="77"/>
              <a:cs typeface="Poppins Medium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48B5C8-08A2-39AF-55E7-6143EDC67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9" t="7227" r="30743"/>
          <a:stretch/>
        </p:blipFill>
        <p:spPr bwMode="auto">
          <a:xfrm>
            <a:off x="14844360" y="3604090"/>
            <a:ext cx="9526940" cy="705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E33A3-39B3-61C7-93B6-84CAD832C7FB}"/>
              </a:ext>
            </a:extLst>
          </p:cNvPr>
          <p:cNvSpPr txBox="1"/>
          <p:nvPr/>
        </p:nvSpPr>
        <p:spPr>
          <a:xfrm>
            <a:off x="15792016" y="10824394"/>
            <a:ext cx="763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oppins Medium" pitchFamily="2" charset="77"/>
                <a:cs typeface="Poppins Medium" pitchFamily="2" charset="77"/>
              </a:rPr>
              <a:t>Me at the beautiful port of </a:t>
            </a:r>
            <a:r>
              <a:rPr lang="en-US" sz="2400" dirty="0" err="1">
                <a:latin typeface="Poppins Medium" pitchFamily="2" charset="77"/>
                <a:cs typeface="Poppins Medium" pitchFamily="2" charset="77"/>
              </a:rPr>
              <a:t>Bermeo</a:t>
            </a:r>
            <a:r>
              <a:rPr lang="en-US" sz="2400" dirty="0">
                <a:latin typeface="Poppins Medium" pitchFamily="2" charset="77"/>
                <a:cs typeface="Poppins Medium" pitchFamily="2" charset="77"/>
              </a:rPr>
              <a:t> near Bilbao </a:t>
            </a:r>
            <a:r>
              <a:rPr lang="en-US" sz="2400" dirty="0">
                <a:latin typeface="Poppins Medium" pitchFamily="2" charset="77"/>
                <a:cs typeface="Poppins Medium" pitchFamily="2" charset="77"/>
                <a:sym typeface="Wingdings" pitchFamily="2" charset="2"/>
              </a:rPr>
              <a:t></a:t>
            </a:r>
            <a:endParaRPr lang="en-US" sz="2400" dirty="0"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03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F7D50-A8AC-5163-3F44-9B3AFD742288}"/>
              </a:ext>
            </a:extLst>
          </p:cNvPr>
          <p:cNvSpPr txBox="1"/>
          <p:nvPr/>
        </p:nvSpPr>
        <p:spPr>
          <a:xfrm>
            <a:off x="5163751" y="2758570"/>
            <a:ext cx="16954844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75D1A5"/>
                </a:solidFill>
                <a:latin typeface="Poppins Medium" pitchFamily="2" charset="77"/>
                <a:cs typeface="Poppins Medium" pitchFamily="2" charset="77"/>
              </a:rPr>
              <a:t>Agenda</a:t>
            </a:r>
            <a:endParaRPr lang="en-US" sz="6000" dirty="0">
              <a:solidFill>
                <a:srgbClr val="75D1A5"/>
              </a:solidFill>
              <a:latin typeface="Poppins Medium" pitchFamily="2" charset="77"/>
              <a:cs typeface="Poppins Medium" pitchFamily="2" charset="77"/>
            </a:endParaRPr>
          </a:p>
          <a:p>
            <a:endParaRPr lang="en-US" sz="4800" dirty="0">
              <a:solidFill>
                <a:schemeClr val="tx1"/>
              </a:solidFill>
              <a:latin typeface="Poppins Medium" pitchFamily="2" charset="77"/>
              <a:cs typeface="Poppins Medium" pitchFamily="2" charset="77"/>
            </a:endParaRP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Longhorn: Why another SDS?</a:t>
            </a: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  <a:sym typeface="Arial Black"/>
              </a:rPr>
              <a:t>Built on Kubernetes, Run for Kubernetes</a:t>
            </a:r>
            <a:endParaRPr lang="en-US" sz="4800" dirty="0">
              <a:solidFill>
                <a:schemeClr val="tx1"/>
              </a:solidFill>
              <a:latin typeface="Poppins Medium" pitchFamily="2" charset="77"/>
              <a:cs typeface="Poppins Medium" pitchFamily="2" charset="77"/>
            </a:endParaRP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Architecture</a:t>
            </a: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Agility, Run Anywhere</a:t>
            </a: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Comprehensive capabilities</a:t>
            </a:r>
          </a:p>
          <a:p>
            <a:pPr marL="685800" indent="-685800">
              <a:lnSpc>
                <a:spcPct val="150000"/>
              </a:lnSpc>
              <a:buClr>
                <a:srgbClr val="F7C242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412465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lang="en-ES"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 Black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Longhorn: Why another SDS?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1898648" y="3216905"/>
            <a:ext cx="88517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00B5CA"/>
                </a:solidFill>
              </a:rPr>
              <a:t>Guiding principles for Longhorn creation and evolution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1898648" y="3829078"/>
            <a:ext cx="20571509" cy="96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100% open source, enterprise-grade cloud-native storage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</a:rPr>
              <a:t>True community driven project with clear steering model (CNCF hosted)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</a:rPr>
              <a:t>Built from scratch on Kubernetes for Kubernetes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Easy to adopt by Dev and </a:t>
            </a:r>
            <a:r>
              <a:rPr lang="en-US" sz="2400" kern="1200" dirty="0" err="1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ITOps</a:t>
            </a: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 (</a:t>
            </a:r>
            <a:r>
              <a:rPr lang="en-US" sz="2400" kern="1200" dirty="0" err="1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GitOps</a:t>
            </a: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 ready)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Easy to deploy and operate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C8B1"/>
              </a:buClr>
              <a:buSzPts val="2400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Support for block, file and object storage.</a:t>
            </a: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Both community and enterprise support</a:t>
            </a:r>
          </a:p>
          <a:p>
            <a:pPr>
              <a:buClr>
                <a:srgbClr val="50C8B1"/>
              </a:buClr>
              <a:buSzPts val="2400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C322C"/>
              </a:solidFill>
              <a:effectLst/>
              <a:uLnTx/>
              <a:uFillTx/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Built in security and encryption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Built in resilience through replication, snapshots and backups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Fast recovery through definable RPO and RTO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C322C"/>
                </a:solidFill>
                <a:latin typeface="Poppins Light"/>
                <a:ea typeface="+mn-lt"/>
                <a:cs typeface="Poppins Light"/>
                <a:sym typeface="Calibri"/>
              </a:rPr>
              <a:t>Go beyond existing solutions (e.g., Multi-AZ block in Cloud)</a:t>
            </a:r>
          </a:p>
          <a:p>
            <a:pPr marL="342900" indent="-342900">
              <a:buClr>
                <a:srgbClr val="50C8B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C322C"/>
              </a:solidFill>
              <a:latin typeface="Poppins Light"/>
              <a:ea typeface="+mn-lt"/>
              <a:cs typeface="Poppins Light"/>
              <a:sym typeface="Calibri"/>
            </a:endParaRPr>
          </a:p>
          <a:p>
            <a:pPr>
              <a:buSzPts val="2400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C322C"/>
              </a:solidFill>
              <a:effectLst/>
              <a:uLnTx/>
              <a:uFillTx/>
              <a:latin typeface="Poppins Light"/>
              <a:ea typeface="+mn-lt"/>
              <a:cs typeface="Poppins Light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63E6F-8D78-7F6E-C006-0BF991570A65}"/>
              </a:ext>
            </a:extLst>
          </p:cNvPr>
          <p:cNvSpPr txBox="1"/>
          <p:nvPr/>
        </p:nvSpPr>
        <p:spPr>
          <a:xfrm>
            <a:off x="7894865" y="429522"/>
            <a:ext cx="12197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metrics.longhorn.io</a:t>
            </a:r>
            <a:r>
              <a:rPr lang="en-US" sz="2000" dirty="0">
                <a:solidFill>
                  <a:schemeClr val="tx1"/>
                </a:solidFill>
              </a:rPr>
              <a:t>/d/</a:t>
            </a:r>
            <a:r>
              <a:rPr lang="en-US" sz="2000" dirty="0" err="1">
                <a:solidFill>
                  <a:schemeClr val="tx1"/>
                </a:solidFill>
              </a:rPr>
              <a:t>tsrvoC-mz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longhorn?orgId</a:t>
            </a:r>
            <a:r>
              <a:rPr lang="en-US" sz="2000" dirty="0">
                <a:solidFill>
                  <a:schemeClr val="tx1"/>
                </a:solidFill>
              </a:rPr>
              <a:t>=2&amp;from=now-2y&amp;to=now</a:t>
            </a:r>
          </a:p>
        </p:txBody>
      </p:sp>
      <p:pic>
        <p:nvPicPr>
          <p:cNvPr id="5124" name="Picture 4" descr="Longhorn | Cloud Native Computing Foundation">
            <a:extLst>
              <a:ext uri="{FF2B5EF4-FFF2-40B4-BE49-F238E27FC236}">
                <a16:creationId xmlns:a16="http://schemas.microsoft.com/office/drawing/2014/main" id="{99C21E8F-0B9E-64DA-6C5C-A19762DF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77" y="8875042"/>
            <a:ext cx="3894418" cy="199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loud Native Landscape">
            <a:extLst>
              <a:ext uri="{FF2B5EF4-FFF2-40B4-BE49-F238E27FC236}">
                <a16:creationId xmlns:a16="http://schemas.microsoft.com/office/drawing/2014/main" id="{256A4A2A-BC90-20AB-2575-3BFD5DC4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401" y="18340916"/>
            <a:ext cx="5466987" cy="10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A9F7ACC3-28E9-C9E4-F1F5-60C886353B97}"/>
              </a:ext>
            </a:extLst>
          </p:cNvPr>
          <p:cNvGrpSpPr/>
          <p:nvPr/>
        </p:nvGrpSpPr>
        <p:grpSpPr>
          <a:xfrm>
            <a:off x="15049376" y="2746297"/>
            <a:ext cx="1667323" cy="2634432"/>
            <a:chOff x="3009950" y="2107719"/>
            <a:chExt cx="1667323" cy="2634432"/>
          </a:xfrm>
        </p:grpSpPr>
        <p:grpSp>
          <p:nvGrpSpPr>
            <p:cNvPr id="5166" name="Group 5165">
              <a:extLst>
                <a:ext uri="{FF2B5EF4-FFF2-40B4-BE49-F238E27FC236}">
                  <a16:creationId xmlns:a16="http://schemas.microsoft.com/office/drawing/2014/main" id="{DE1AE7AA-8AB0-488F-01D8-A98CB5441795}"/>
                </a:ext>
              </a:extLst>
            </p:cNvPr>
            <p:cNvGrpSpPr/>
            <p:nvPr/>
          </p:nvGrpSpPr>
          <p:grpSpPr>
            <a:xfrm>
              <a:off x="3009950" y="2107719"/>
              <a:ext cx="1667323" cy="2634432"/>
              <a:chOff x="2001079" y="1512801"/>
              <a:chExt cx="1667323" cy="2634432"/>
            </a:xfrm>
          </p:grpSpPr>
          <p:sp>
            <p:nvSpPr>
              <p:cNvPr id="5169" name="Freeform 1">
                <a:extLst>
                  <a:ext uri="{FF2B5EF4-FFF2-40B4-BE49-F238E27FC236}">
                    <a16:creationId xmlns:a16="http://schemas.microsoft.com/office/drawing/2014/main" id="{A2E3AA85-BB8E-8C24-D5E1-974C38FF0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79" y="1512801"/>
                <a:ext cx="1667323" cy="2634432"/>
              </a:xfrm>
              <a:custGeom>
                <a:avLst/>
                <a:gdLst>
                  <a:gd name="T0" fmla="*/ 0 w 3757"/>
                  <a:gd name="T1" fmla="*/ 7346 h 7385"/>
                  <a:gd name="T2" fmla="*/ 0 w 3757"/>
                  <a:gd name="T3" fmla="*/ 38 h 7385"/>
                  <a:gd name="T4" fmla="*/ 0 w 3757"/>
                  <a:gd name="T5" fmla="*/ 38 h 7385"/>
                  <a:gd name="T6" fmla="*/ 38 w 3757"/>
                  <a:gd name="T7" fmla="*/ 0 h 7385"/>
                  <a:gd name="T8" fmla="*/ 3718 w 3757"/>
                  <a:gd name="T9" fmla="*/ 0 h 7385"/>
                  <a:gd name="T10" fmla="*/ 3718 w 3757"/>
                  <a:gd name="T11" fmla="*/ 0 h 7385"/>
                  <a:gd name="T12" fmla="*/ 3756 w 3757"/>
                  <a:gd name="T13" fmla="*/ 38 h 7385"/>
                  <a:gd name="T14" fmla="*/ 3756 w 3757"/>
                  <a:gd name="T15" fmla="*/ 7346 h 7385"/>
                  <a:gd name="T16" fmla="*/ 3756 w 3757"/>
                  <a:gd name="T17" fmla="*/ 7346 h 7385"/>
                  <a:gd name="T18" fmla="*/ 3718 w 3757"/>
                  <a:gd name="T19" fmla="*/ 7384 h 7385"/>
                  <a:gd name="T20" fmla="*/ 38 w 3757"/>
                  <a:gd name="T21" fmla="*/ 7384 h 7385"/>
                  <a:gd name="T22" fmla="*/ 38 w 3757"/>
                  <a:gd name="T23" fmla="*/ 7384 h 7385"/>
                  <a:gd name="T24" fmla="*/ 0 w 3757"/>
                  <a:gd name="T25" fmla="*/ 7346 h 7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7" h="7385">
                    <a:moveTo>
                      <a:pt x="0" y="7346"/>
                    </a:moveTo>
                    <a:lnTo>
                      <a:pt x="0" y="38"/>
                    </a:lnTo>
                    <a:lnTo>
                      <a:pt x="0" y="38"/>
                    </a:lnTo>
                    <a:cubicBezTo>
                      <a:pt x="0" y="16"/>
                      <a:pt x="16" y="0"/>
                      <a:pt x="38" y="0"/>
                    </a:cubicBezTo>
                    <a:lnTo>
                      <a:pt x="3718" y="0"/>
                    </a:lnTo>
                    <a:lnTo>
                      <a:pt x="3718" y="0"/>
                    </a:lnTo>
                    <a:cubicBezTo>
                      <a:pt x="3739" y="0"/>
                      <a:pt x="3756" y="16"/>
                      <a:pt x="3756" y="38"/>
                    </a:cubicBezTo>
                    <a:lnTo>
                      <a:pt x="3756" y="7346"/>
                    </a:lnTo>
                    <a:lnTo>
                      <a:pt x="3756" y="7346"/>
                    </a:lnTo>
                    <a:cubicBezTo>
                      <a:pt x="3756" y="7367"/>
                      <a:pt x="3739" y="7384"/>
                      <a:pt x="3718" y="7384"/>
                    </a:cubicBezTo>
                    <a:lnTo>
                      <a:pt x="38" y="7384"/>
                    </a:lnTo>
                    <a:lnTo>
                      <a:pt x="38" y="7384"/>
                    </a:lnTo>
                    <a:cubicBezTo>
                      <a:pt x="16" y="7384"/>
                      <a:pt x="0" y="7367"/>
                      <a:pt x="0" y="7346"/>
                    </a:cubicBezTo>
                  </a:path>
                </a:pathLst>
              </a:custGeom>
              <a:solidFill>
                <a:srgbClr val="19207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70" name="Freeform 2">
                <a:extLst>
                  <a:ext uri="{FF2B5EF4-FFF2-40B4-BE49-F238E27FC236}">
                    <a16:creationId xmlns:a16="http://schemas.microsoft.com/office/drawing/2014/main" id="{7D5E7EC4-C1AE-EECE-9F77-929D94E3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592" y="1683056"/>
                <a:ext cx="1346383" cy="1346383"/>
              </a:xfrm>
              <a:custGeom>
                <a:avLst/>
                <a:gdLst>
                  <a:gd name="T0" fmla="*/ 0 w 3032"/>
                  <a:gd name="T1" fmla="*/ 3004 h 3032"/>
                  <a:gd name="T2" fmla="*/ 0 w 3032"/>
                  <a:gd name="T3" fmla="*/ 27 h 3032"/>
                  <a:gd name="T4" fmla="*/ 0 w 3032"/>
                  <a:gd name="T5" fmla="*/ 27 h 3032"/>
                  <a:gd name="T6" fmla="*/ 27 w 3032"/>
                  <a:gd name="T7" fmla="*/ 0 h 3032"/>
                  <a:gd name="T8" fmla="*/ 3003 w 3032"/>
                  <a:gd name="T9" fmla="*/ 0 h 3032"/>
                  <a:gd name="T10" fmla="*/ 3003 w 3032"/>
                  <a:gd name="T11" fmla="*/ 0 h 3032"/>
                  <a:gd name="T12" fmla="*/ 3031 w 3032"/>
                  <a:gd name="T13" fmla="*/ 27 h 3032"/>
                  <a:gd name="T14" fmla="*/ 3031 w 3032"/>
                  <a:gd name="T15" fmla="*/ 3004 h 3032"/>
                  <a:gd name="T16" fmla="*/ 3031 w 3032"/>
                  <a:gd name="T17" fmla="*/ 3004 h 3032"/>
                  <a:gd name="T18" fmla="*/ 3003 w 3032"/>
                  <a:gd name="T19" fmla="*/ 3031 h 3032"/>
                  <a:gd name="T20" fmla="*/ 27 w 3032"/>
                  <a:gd name="T21" fmla="*/ 3031 h 3032"/>
                  <a:gd name="T22" fmla="*/ 27 w 3032"/>
                  <a:gd name="T23" fmla="*/ 3031 h 3032"/>
                  <a:gd name="T24" fmla="*/ 0 w 3032"/>
                  <a:gd name="T25" fmla="*/ 3004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2" h="3032">
                    <a:moveTo>
                      <a:pt x="0" y="3004"/>
                    </a:moveTo>
                    <a:lnTo>
                      <a:pt x="0" y="27"/>
                    </a:lnTo>
                    <a:lnTo>
                      <a:pt x="0" y="27"/>
                    </a:lnTo>
                    <a:cubicBezTo>
                      <a:pt x="0" y="13"/>
                      <a:pt x="12" y="0"/>
                      <a:pt x="27" y="0"/>
                    </a:cubicBezTo>
                    <a:lnTo>
                      <a:pt x="3003" y="0"/>
                    </a:lnTo>
                    <a:lnTo>
                      <a:pt x="3003" y="0"/>
                    </a:lnTo>
                    <a:cubicBezTo>
                      <a:pt x="3018" y="0"/>
                      <a:pt x="3031" y="13"/>
                      <a:pt x="3031" y="27"/>
                    </a:cubicBezTo>
                    <a:lnTo>
                      <a:pt x="3031" y="3004"/>
                    </a:lnTo>
                    <a:lnTo>
                      <a:pt x="3031" y="3004"/>
                    </a:lnTo>
                    <a:cubicBezTo>
                      <a:pt x="3031" y="3019"/>
                      <a:pt x="3018" y="3031"/>
                      <a:pt x="3003" y="3031"/>
                    </a:cubicBezTo>
                    <a:lnTo>
                      <a:pt x="27" y="3031"/>
                    </a:lnTo>
                    <a:lnTo>
                      <a:pt x="27" y="3031"/>
                    </a:lnTo>
                    <a:cubicBezTo>
                      <a:pt x="12" y="3031"/>
                      <a:pt x="0" y="3019"/>
                      <a:pt x="0" y="300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71" name="TextBox 5170">
                <a:extLst>
                  <a:ext uri="{FF2B5EF4-FFF2-40B4-BE49-F238E27FC236}">
                    <a16:creationId xmlns:a16="http://schemas.microsoft.com/office/drawing/2014/main" id="{1F047CC5-4A5B-16D0-2DA3-3B6FAE798CC0}"/>
                  </a:ext>
                </a:extLst>
              </p:cNvPr>
              <p:cNvSpPr txBox="1"/>
              <p:nvPr/>
            </p:nvSpPr>
            <p:spPr>
              <a:xfrm>
                <a:off x="2136989" y="3342830"/>
                <a:ext cx="1395503" cy="49244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Medium"/>
                    <a:ea typeface="League Spartan" charset="0"/>
                    <a:cs typeface="Poppins" pitchFamily="2" charset="77"/>
                  </a:rPr>
                  <a:t>Cloud-native economics</a:t>
                </a:r>
              </a:p>
            </p:txBody>
          </p:sp>
        </p:grpSp>
        <p:sp>
          <p:nvSpPr>
            <p:cNvPr id="5167" name="Freeform 53">
              <a:extLst>
                <a:ext uri="{FF2B5EF4-FFF2-40B4-BE49-F238E27FC236}">
                  <a16:creationId xmlns:a16="http://schemas.microsoft.com/office/drawing/2014/main" id="{80606721-4397-AACD-100D-94578DBCB7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4412" y="2545339"/>
              <a:ext cx="1058400" cy="784799"/>
            </a:xfrm>
            <a:custGeom>
              <a:avLst/>
              <a:gdLst>
                <a:gd name="T0" fmla="*/ 55 w 68"/>
                <a:gd name="T1" fmla="*/ 50 h 50"/>
                <a:gd name="T2" fmla="*/ 16 w 68"/>
                <a:gd name="T3" fmla="*/ 50 h 50"/>
                <a:gd name="T4" fmla="*/ 0 w 68"/>
                <a:gd name="T5" fmla="*/ 34 h 50"/>
                <a:gd name="T6" fmla="*/ 9 w 68"/>
                <a:gd name="T7" fmla="*/ 20 h 50"/>
                <a:gd name="T8" fmla="*/ 9 w 68"/>
                <a:gd name="T9" fmla="*/ 18 h 50"/>
                <a:gd name="T10" fmla="*/ 27 w 68"/>
                <a:gd name="T11" fmla="*/ 0 h 50"/>
                <a:gd name="T12" fmla="*/ 44 w 68"/>
                <a:gd name="T13" fmla="*/ 11 h 50"/>
                <a:gd name="T14" fmla="*/ 50 w 68"/>
                <a:gd name="T15" fmla="*/ 9 h 50"/>
                <a:gd name="T16" fmla="*/ 59 w 68"/>
                <a:gd name="T17" fmla="*/ 18 h 50"/>
                <a:gd name="T18" fmla="*/ 58 w 68"/>
                <a:gd name="T19" fmla="*/ 23 h 50"/>
                <a:gd name="T20" fmla="*/ 68 w 68"/>
                <a:gd name="T21" fmla="*/ 36 h 50"/>
                <a:gd name="T22" fmla="*/ 55 w 68"/>
                <a:gd name="T23" fmla="*/ 50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rgbClr val="192072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  <p:sp>
          <p:nvSpPr>
            <p:cNvPr id="5168" name="Freeform 181">
              <a:extLst>
                <a:ext uri="{FF2B5EF4-FFF2-40B4-BE49-F238E27FC236}">
                  <a16:creationId xmlns:a16="http://schemas.microsoft.com/office/drawing/2014/main" id="{397B1A69-B3C3-63D3-E584-9809216894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0714" y="2758459"/>
              <a:ext cx="247650" cy="468000"/>
            </a:xfrm>
            <a:custGeom>
              <a:avLst/>
              <a:gdLst>
                <a:gd name="T0" fmla="*/ 22 w 36"/>
                <a:gd name="T1" fmla="*/ 60 h 68"/>
                <a:gd name="T2" fmla="*/ 22 w 36"/>
                <a:gd name="T3" fmla="*/ 67 h 68"/>
                <a:gd name="T4" fmla="*/ 21 w 36"/>
                <a:gd name="T5" fmla="*/ 68 h 68"/>
                <a:gd name="T6" fmla="*/ 16 w 36"/>
                <a:gd name="T7" fmla="*/ 68 h 68"/>
                <a:gd name="T8" fmla="*/ 15 w 36"/>
                <a:gd name="T9" fmla="*/ 67 h 68"/>
                <a:gd name="T10" fmla="*/ 15 w 36"/>
                <a:gd name="T11" fmla="*/ 60 h 68"/>
                <a:gd name="T12" fmla="*/ 1 w 36"/>
                <a:gd name="T13" fmla="*/ 53 h 68"/>
                <a:gd name="T14" fmla="*/ 1 w 36"/>
                <a:gd name="T15" fmla="*/ 52 h 68"/>
                <a:gd name="T16" fmla="*/ 5 w 36"/>
                <a:gd name="T17" fmla="*/ 46 h 68"/>
                <a:gd name="T18" fmla="*/ 6 w 36"/>
                <a:gd name="T19" fmla="*/ 46 h 68"/>
                <a:gd name="T20" fmla="*/ 6 w 36"/>
                <a:gd name="T21" fmla="*/ 46 h 68"/>
                <a:gd name="T22" fmla="*/ 19 w 36"/>
                <a:gd name="T23" fmla="*/ 51 h 68"/>
                <a:gd name="T24" fmla="*/ 26 w 36"/>
                <a:gd name="T25" fmla="*/ 45 h 68"/>
                <a:gd name="T26" fmla="*/ 17 w 36"/>
                <a:gd name="T27" fmla="*/ 38 h 68"/>
                <a:gd name="T28" fmla="*/ 1 w 36"/>
                <a:gd name="T29" fmla="*/ 22 h 68"/>
                <a:gd name="T30" fmla="*/ 15 w 36"/>
                <a:gd name="T31" fmla="*/ 8 h 68"/>
                <a:gd name="T32" fmla="*/ 15 w 36"/>
                <a:gd name="T33" fmla="*/ 1 h 68"/>
                <a:gd name="T34" fmla="*/ 16 w 36"/>
                <a:gd name="T35" fmla="*/ 0 h 68"/>
                <a:gd name="T36" fmla="*/ 21 w 36"/>
                <a:gd name="T37" fmla="*/ 0 h 68"/>
                <a:gd name="T38" fmla="*/ 22 w 36"/>
                <a:gd name="T39" fmla="*/ 1 h 68"/>
                <a:gd name="T40" fmla="*/ 22 w 36"/>
                <a:gd name="T41" fmla="*/ 8 h 68"/>
                <a:gd name="T42" fmla="*/ 34 w 36"/>
                <a:gd name="T43" fmla="*/ 13 h 68"/>
                <a:gd name="T44" fmla="*/ 34 w 36"/>
                <a:gd name="T45" fmla="*/ 14 h 68"/>
                <a:gd name="T46" fmla="*/ 31 w 36"/>
                <a:gd name="T47" fmla="*/ 20 h 68"/>
                <a:gd name="T48" fmla="*/ 30 w 36"/>
                <a:gd name="T49" fmla="*/ 20 h 68"/>
                <a:gd name="T50" fmla="*/ 29 w 36"/>
                <a:gd name="T51" fmla="*/ 20 h 68"/>
                <a:gd name="T52" fmla="*/ 19 w 36"/>
                <a:gd name="T53" fmla="*/ 16 h 68"/>
                <a:gd name="T54" fmla="*/ 11 w 36"/>
                <a:gd name="T55" fmla="*/ 22 h 68"/>
                <a:gd name="T56" fmla="*/ 21 w 36"/>
                <a:gd name="T57" fmla="*/ 30 h 68"/>
                <a:gd name="T58" fmla="*/ 36 w 36"/>
                <a:gd name="T59" fmla="*/ 45 h 68"/>
                <a:gd name="T60" fmla="*/ 22 w 36"/>
                <a:gd name="T61" fmla="*/ 60 h 6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132" name="Group 5131">
            <a:extLst>
              <a:ext uri="{FF2B5EF4-FFF2-40B4-BE49-F238E27FC236}">
                <a16:creationId xmlns:a16="http://schemas.microsoft.com/office/drawing/2014/main" id="{95F435C9-A6C3-1BB2-54B5-26C60299C586}"/>
              </a:ext>
            </a:extLst>
          </p:cNvPr>
          <p:cNvGrpSpPr/>
          <p:nvPr/>
        </p:nvGrpSpPr>
        <p:grpSpPr>
          <a:xfrm>
            <a:off x="17451764" y="2746296"/>
            <a:ext cx="1667323" cy="2634433"/>
            <a:chOff x="5412338" y="2107718"/>
            <a:chExt cx="1667323" cy="2634433"/>
          </a:xfrm>
        </p:grpSpPr>
        <p:grpSp>
          <p:nvGrpSpPr>
            <p:cNvPr id="5159" name="Group 5158">
              <a:extLst>
                <a:ext uri="{FF2B5EF4-FFF2-40B4-BE49-F238E27FC236}">
                  <a16:creationId xmlns:a16="http://schemas.microsoft.com/office/drawing/2014/main" id="{CD043FFA-486D-E5AB-4385-BBA16C9AE690}"/>
                </a:ext>
              </a:extLst>
            </p:cNvPr>
            <p:cNvGrpSpPr/>
            <p:nvPr/>
          </p:nvGrpSpPr>
          <p:grpSpPr>
            <a:xfrm>
              <a:off x="5412338" y="2107718"/>
              <a:ext cx="1667323" cy="2634433"/>
              <a:chOff x="4061144" y="2071995"/>
              <a:chExt cx="1667323" cy="2634433"/>
            </a:xfrm>
          </p:grpSpPr>
          <p:grpSp>
            <p:nvGrpSpPr>
              <p:cNvPr id="5161" name="Group 5160">
                <a:extLst>
                  <a:ext uri="{FF2B5EF4-FFF2-40B4-BE49-F238E27FC236}">
                    <a16:creationId xmlns:a16="http://schemas.microsoft.com/office/drawing/2014/main" id="{8D241AD3-9C36-3526-7164-A68B82F8204A}"/>
                  </a:ext>
                </a:extLst>
              </p:cNvPr>
              <p:cNvGrpSpPr/>
              <p:nvPr/>
            </p:nvGrpSpPr>
            <p:grpSpPr>
              <a:xfrm>
                <a:off x="4061144" y="2071995"/>
                <a:ext cx="1667323" cy="2634433"/>
                <a:chOff x="4175252" y="1512801"/>
                <a:chExt cx="1667323" cy="2634433"/>
              </a:xfrm>
            </p:grpSpPr>
            <p:sp>
              <p:nvSpPr>
                <p:cNvPr id="5163" name="Freeform 3">
                  <a:extLst>
                    <a:ext uri="{FF2B5EF4-FFF2-40B4-BE49-F238E27FC236}">
                      <a16:creationId xmlns:a16="http://schemas.microsoft.com/office/drawing/2014/main" id="{89E97D3B-D15E-3F9C-6EE6-C4030822C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5252" y="1512801"/>
                  <a:ext cx="1667323" cy="2634433"/>
                </a:xfrm>
                <a:custGeom>
                  <a:avLst/>
                  <a:gdLst>
                    <a:gd name="T0" fmla="*/ 0 w 3757"/>
                    <a:gd name="T1" fmla="*/ 7346 h 7385"/>
                    <a:gd name="T2" fmla="*/ 0 w 3757"/>
                    <a:gd name="T3" fmla="*/ 38 h 7385"/>
                    <a:gd name="T4" fmla="*/ 0 w 3757"/>
                    <a:gd name="T5" fmla="*/ 38 h 7385"/>
                    <a:gd name="T6" fmla="*/ 38 w 3757"/>
                    <a:gd name="T7" fmla="*/ 0 h 7385"/>
                    <a:gd name="T8" fmla="*/ 3718 w 3757"/>
                    <a:gd name="T9" fmla="*/ 0 h 7385"/>
                    <a:gd name="T10" fmla="*/ 3718 w 3757"/>
                    <a:gd name="T11" fmla="*/ 0 h 7385"/>
                    <a:gd name="T12" fmla="*/ 3756 w 3757"/>
                    <a:gd name="T13" fmla="*/ 38 h 7385"/>
                    <a:gd name="T14" fmla="*/ 3756 w 3757"/>
                    <a:gd name="T15" fmla="*/ 7346 h 7385"/>
                    <a:gd name="T16" fmla="*/ 3756 w 3757"/>
                    <a:gd name="T17" fmla="*/ 7346 h 7385"/>
                    <a:gd name="T18" fmla="*/ 3718 w 3757"/>
                    <a:gd name="T19" fmla="*/ 7384 h 7385"/>
                    <a:gd name="T20" fmla="*/ 38 w 3757"/>
                    <a:gd name="T21" fmla="*/ 7384 h 7385"/>
                    <a:gd name="T22" fmla="*/ 38 w 3757"/>
                    <a:gd name="T23" fmla="*/ 7384 h 7385"/>
                    <a:gd name="T24" fmla="*/ 0 w 3757"/>
                    <a:gd name="T25" fmla="*/ 7346 h 7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57" h="7385">
                      <a:moveTo>
                        <a:pt x="0" y="7346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ubicBezTo>
                        <a:pt x="0" y="16"/>
                        <a:pt x="17" y="0"/>
                        <a:pt x="38" y="0"/>
                      </a:cubicBezTo>
                      <a:lnTo>
                        <a:pt x="3718" y="0"/>
                      </a:lnTo>
                      <a:lnTo>
                        <a:pt x="3718" y="0"/>
                      </a:lnTo>
                      <a:cubicBezTo>
                        <a:pt x="3739" y="0"/>
                        <a:pt x="3756" y="16"/>
                        <a:pt x="3756" y="38"/>
                      </a:cubicBezTo>
                      <a:lnTo>
                        <a:pt x="3756" y="7346"/>
                      </a:lnTo>
                      <a:lnTo>
                        <a:pt x="3756" y="7346"/>
                      </a:lnTo>
                      <a:cubicBezTo>
                        <a:pt x="3756" y="7367"/>
                        <a:pt x="3739" y="7384"/>
                        <a:pt x="3718" y="7384"/>
                      </a:cubicBezTo>
                      <a:lnTo>
                        <a:pt x="38" y="7384"/>
                      </a:lnTo>
                      <a:lnTo>
                        <a:pt x="38" y="7384"/>
                      </a:lnTo>
                      <a:cubicBezTo>
                        <a:pt x="17" y="7384"/>
                        <a:pt x="0" y="7367"/>
                        <a:pt x="0" y="7346"/>
                      </a:cubicBezTo>
                    </a:path>
                  </a:pathLst>
                </a:custGeom>
                <a:solidFill>
                  <a:srgbClr val="90EBCD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66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ato Light" panose="020F050202020403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4" name="Freeform 4">
                  <a:extLst>
                    <a:ext uri="{FF2B5EF4-FFF2-40B4-BE49-F238E27FC236}">
                      <a16:creationId xmlns:a16="http://schemas.microsoft.com/office/drawing/2014/main" id="{77704E42-2699-B839-01AA-3D84E5D3A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5723" y="1683056"/>
                  <a:ext cx="1344427" cy="1346383"/>
                </a:xfrm>
                <a:custGeom>
                  <a:avLst/>
                  <a:gdLst>
                    <a:gd name="T0" fmla="*/ 0 w 3031"/>
                    <a:gd name="T1" fmla="*/ 3004 h 3032"/>
                    <a:gd name="T2" fmla="*/ 0 w 3031"/>
                    <a:gd name="T3" fmla="*/ 27 h 3032"/>
                    <a:gd name="T4" fmla="*/ 0 w 3031"/>
                    <a:gd name="T5" fmla="*/ 27 h 3032"/>
                    <a:gd name="T6" fmla="*/ 27 w 3031"/>
                    <a:gd name="T7" fmla="*/ 0 h 3032"/>
                    <a:gd name="T8" fmla="*/ 3003 w 3031"/>
                    <a:gd name="T9" fmla="*/ 0 h 3032"/>
                    <a:gd name="T10" fmla="*/ 3003 w 3031"/>
                    <a:gd name="T11" fmla="*/ 0 h 3032"/>
                    <a:gd name="T12" fmla="*/ 3030 w 3031"/>
                    <a:gd name="T13" fmla="*/ 27 h 3032"/>
                    <a:gd name="T14" fmla="*/ 3030 w 3031"/>
                    <a:gd name="T15" fmla="*/ 3004 h 3032"/>
                    <a:gd name="T16" fmla="*/ 3030 w 3031"/>
                    <a:gd name="T17" fmla="*/ 3004 h 3032"/>
                    <a:gd name="T18" fmla="*/ 3003 w 3031"/>
                    <a:gd name="T19" fmla="*/ 3031 h 3032"/>
                    <a:gd name="T20" fmla="*/ 27 w 3031"/>
                    <a:gd name="T21" fmla="*/ 3031 h 3032"/>
                    <a:gd name="T22" fmla="*/ 27 w 3031"/>
                    <a:gd name="T23" fmla="*/ 3031 h 3032"/>
                    <a:gd name="T24" fmla="*/ 0 w 3031"/>
                    <a:gd name="T25" fmla="*/ 3004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1" h="3032">
                      <a:moveTo>
                        <a:pt x="0" y="3004"/>
                      </a:moveTo>
                      <a:lnTo>
                        <a:pt x="0" y="27"/>
                      </a:lnTo>
                      <a:lnTo>
                        <a:pt x="0" y="27"/>
                      </a:lnTo>
                      <a:cubicBezTo>
                        <a:pt x="0" y="13"/>
                        <a:pt x="11" y="0"/>
                        <a:pt x="27" y="0"/>
                      </a:cubicBezTo>
                      <a:lnTo>
                        <a:pt x="3003" y="0"/>
                      </a:lnTo>
                      <a:lnTo>
                        <a:pt x="3003" y="0"/>
                      </a:lnTo>
                      <a:cubicBezTo>
                        <a:pt x="3018" y="0"/>
                        <a:pt x="3030" y="13"/>
                        <a:pt x="3030" y="27"/>
                      </a:cubicBezTo>
                      <a:lnTo>
                        <a:pt x="3030" y="3004"/>
                      </a:lnTo>
                      <a:lnTo>
                        <a:pt x="3030" y="3004"/>
                      </a:lnTo>
                      <a:cubicBezTo>
                        <a:pt x="3030" y="3019"/>
                        <a:pt x="3018" y="3031"/>
                        <a:pt x="3003" y="3031"/>
                      </a:cubicBezTo>
                      <a:lnTo>
                        <a:pt x="27" y="3031"/>
                      </a:lnTo>
                      <a:lnTo>
                        <a:pt x="27" y="3031"/>
                      </a:lnTo>
                      <a:cubicBezTo>
                        <a:pt x="11" y="3031"/>
                        <a:pt x="0" y="3019"/>
                        <a:pt x="0" y="3004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66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ato Light" panose="020F050202020403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65" name="TextBox 5164">
                  <a:extLst>
                    <a:ext uri="{FF2B5EF4-FFF2-40B4-BE49-F238E27FC236}">
                      <a16:creationId xmlns:a16="http://schemas.microsoft.com/office/drawing/2014/main" id="{91B64F1E-42CF-9E54-0259-7E7E6D8C58B4}"/>
                    </a:ext>
                  </a:extLst>
                </p:cNvPr>
                <p:cNvSpPr txBox="1"/>
                <p:nvPr/>
              </p:nvSpPr>
              <p:spPr>
                <a:xfrm>
                  <a:off x="4269363" y="3214278"/>
                  <a:ext cx="1506852" cy="692497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oppins Medium"/>
                      <a:ea typeface="League Spartan" charset="0"/>
                      <a:cs typeface="Poppins" pitchFamily="2" charset="77"/>
                    </a:rPr>
                    <a:t>Persistent storage everywhere</a:t>
                  </a:r>
                </a:p>
              </p:txBody>
            </p:sp>
          </p:grpSp>
          <p:sp>
            <p:nvSpPr>
              <p:cNvPr id="5162" name="Freeform 181">
                <a:extLst>
                  <a:ext uri="{FF2B5EF4-FFF2-40B4-BE49-F238E27FC236}">
                    <a16:creationId xmlns:a16="http://schemas.microsoft.com/office/drawing/2014/main" id="{5CE34955-872E-73D8-9861-F472C4C89B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60930" y="2707911"/>
                <a:ext cx="247650" cy="468000"/>
              </a:xfrm>
              <a:custGeom>
                <a:avLst/>
                <a:gdLst>
                  <a:gd name="T0" fmla="*/ 22 w 36"/>
                  <a:gd name="T1" fmla="*/ 60 h 68"/>
                  <a:gd name="T2" fmla="*/ 22 w 36"/>
                  <a:gd name="T3" fmla="*/ 67 h 68"/>
                  <a:gd name="T4" fmla="*/ 21 w 36"/>
                  <a:gd name="T5" fmla="*/ 68 h 68"/>
                  <a:gd name="T6" fmla="*/ 16 w 36"/>
                  <a:gd name="T7" fmla="*/ 68 h 68"/>
                  <a:gd name="T8" fmla="*/ 15 w 36"/>
                  <a:gd name="T9" fmla="*/ 67 h 68"/>
                  <a:gd name="T10" fmla="*/ 15 w 36"/>
                  <a:gd name="T11" fmla="*/ 60 h 68"/>
                  <a:gd name="T12" fmla="*/ 1 w 36"/>
                  <a:gd name="T13" fmla="*/ 53 h 68"/>
                  <a:gd name="T14" fmla="*/ 1 w 36"/>
                  <a:gd name="T15" fmla="*/ 52 h 68"/>
                  <a:gd name="T16" fmla="*/ 5 w 36"/>
                  <a:gd name="T17" fmla="*/ 46 h 68"/>
                  <a:gd name="T18" fmla="*/ 6 w 36"/>
                  <a:gd name="T19" fmla="*/ 46 h 68"/>
                  <a:gd name="T20" fmla="*/ 6 w 36"/>
                  <a:gd name="T21" fmla="*/ 46 h 68"/>
                  <a:gd name="T22" fmla="*/ 19 w 36"/>
                  <a:gd name="T23" fmla="*/ 51 h 68"/>
                  <a:gd name="T24" fmla="*/ 26 w 36"/>
                  <a:gd name="T25" fmla="*/ 45 h 68"/>
                  <a:gd name="T26" fmla="*/ 17 w 36"/>
                  <a:gd name="T27" fmla="*/ 38 h 68"/>
                  <a:gd name="T28" fmla="*/ 1 w 36"/>
                  <a:gd name="T29" fmla="*/ 22 h 68"/>
                  <a:gd name="T30" fmla="*/ 15 w 36"/>
                  <a:gd name="T31" fmla="*/ 8 h 68"/>
                  <a:gd name="T32" fmla="*/ 15 w 36"/>
                  <a:gd name="T33" fmla="*/ 1 h 68"/>
                  <a:gd name="T34" fmla="*/ 16 w 36"/>
                  <a:gd name="T35" fmla="*/ 0 h 68"/>
                  <a:gd name="T36" fmla="*/ 21 w 36"/>
                  <a:gd name="T37" fmla="*/ 0 h 68"/>
                  <a:gd name="T38" fmla="*/ 22 w 36"/>
                  <a:gd name="T39" fmla="*/ 1 h 68"/>
                  <a:gd name="T40" fmla="*/ 22 w 36"/>
                  <a:gd name="T41" fmla="*/ 8 h 68"/>
                  <a:gd name="T42" fmla="*/ 34 w 36"/>
                  <a:gd name="T43" fmla="*/ 13 h 68"/>
                  <a:gd name="T44" fmla="*/ 34 w 36"/>
                  <a:gd name="T45" fmla="*/ 14 h 68"/>
                  <a:gd name="T46" fmla="*/ 31 w 36"/>
                  <a:gd name="T47" fmla="*/ 20 h 68"/>
                  <a:gd name="T48" fmla="*/ 30 w 36"/>
                  <a:gd name="T49" fmla="*/ 20 h 68"/>
                  <a:gd name="T50" fmla="*/ 29 w 36"/>
                  <a:gd name="T51" fmla="*/ 20 h 68"/>
                  <a:gd name="T52" fmla="*/ 19 w 36"/>
                  <a:gd name="T53" fmla="*/ 16 h 68"/>
                  <a:gd name="T54" fmla="*/ 11 w 36"/>
                  <a:gd name="T55" fmla="*/ 22 h 68"/>
                  <a:gd name="T56" fmla="*/ 21 w 36"/>
                  <a:gd name="T57" fmla="*/ 30 h 68"/>
                  <a:gd name="T58" fmla="*/ 36 w 36"/>
                  <a:gd name="T59" fmla="*/ 45 h 68"/>
                  <a:gd name="T60" fmla="*/ 22 w 36"/>
                  <a:gd name="T61" fmla="*/ 60 h 6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6" h="68">
                    <a:moveTo>
                      <a:pt x="22" y="60"/>
                    </a:moveTo>
                    <a:cubicBezTo>
                      <a:pt x="22" y="67"/>
                      <a:pt x="22" y="67"/>
                      <a:pt x="22" y="67"/>
                    </a:cubicBezTo>
                    <a:cubicBezTo>
                      <a:pt x="22" y="67"/>
                      <a:pt x="22" y="68"/>
                      <a:pt x="21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5" y="68"/>
                      <a:pt x="15" y="67"/>
                      <a:pt x="15" y="6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6" y="59"/>
                      <a:pt x="1" y="53"/>
                      <a:pt x="1" y="53"/>
                    </a:cubicBezTo>
                    <a:cubicBezTo>
                      <a:pt x="0" y="53"/>
                      <a:pt x="0" y="52"/>
                      <a:pt x="1" y="52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6"/>
                      <a:pt x="12" y="51"/>
                      <a:pt x="19" y="51"/>
                    </a:cubicBezTo>
                    <a:cubicBezTo>
                      <a:pt x="22" y="51"/>
                      <a:pt x="26" y="49"/>
                      <a:pt x="26" y="45"/>
                    </a:cubicBezTo>
                    <a:cubicBezTo>
                      <a:pt x="26" y="41"/>
                      <a:pt x="22" y="40"/>
                      <a:pt x="17" y="38"/>
                    </a:cubicBezTo>
                    <a:cubicBezTo>
                      <a:pt x="10" y="35"/>
                      <a:pt x="1" y="32"/>
                      <a:pt x="1" y="22"/>
                    </a:cubicBezTo>
                    <a:cubicBezTo>
                      <a:pt x="1" y="15"/>
                      <a:pt x="7" y="9"/>
                      <a:pt x="15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30" y="8"/>
                      <a:pt x="34" y="13"/>
                      <a:pt x="34" y="13"/>
                    </a:cubicBezTo>
                    <a:cubicBezTo>
                      <a:pt x="35" y="13"/>
                      <a:pt x="35" y="14"/>
                      <a:pt x="34" y="14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20"/>
                      <a:pt x="30" y="20"/>
                    </a:cubicBezTo>
                    <a:cubicBezTo>
                      <a:pt x="30" y="20"/>
                      <a:pt x="30" y="20"/>
                      <a:pt x="29" y="20"/>
                    </a:cubicBezTo>
                    <a:cubicBezTo>
                      <a:pt x="29" y="20"/>
                      <a:pt x="25" y="16"/>
                      <a:pt x="19" y="16"/>
                    </a:cubicBezTo>
                    <a:cubicBezTo>
                      <a:pt x="14" y="16"/>
                      <a:pt x="11" y="18"/>
                      <a:pt x="11" y="22"/>
                    </a:cubicBezTo>
                    <a:cubicBezTo>
                      <a:pt x="11" y="26"/>
                      <a:pt x="16" y="28"/>
                      <a:pt x="21" y="30"/>
                    </a:cubicBezTo>
                    <a:cubicBezTo>
                      <a:pt x="28" y="32"/>
                      <a:pt x="36" y="36"/>
                      <a:pt x="36" y="45"/>
                    </a:cubicBezTo>
                    <a:cubicBezTo>
                      <a:pt x="36" y="52"/>
                      <a:pt x="30" y="59"/>
                      <a:pt x="22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oppins Light"/>
                  <a:ea typeface="+mn-ea"/>
                  <a:cs typeface="+mn-cs"/>
                </a:endParaRPr>
              </a:p>
            </p:txBody>
          </p:sp>
        </p:grpSp>
        <p:sp>
          <p:nvSpPr>
            <p:cNvPr id="5160" name="Freeform 111">
              <a:extLst>
                <a:ext uri="{FF2B5EF4-FFF2-40B4-BE49-F238E27FC236}">
                  <a16:creationId xmlns:a16="http://schemas.microsoft.com/office/drawing/2014/main" id="{F429487F-0F5A-4735-1F4B-A2ABD79EC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21022" y="2558789"/>
              <a:ext cx="647286" cy="784800"/>
            </a:xfrm>
            <a:custGeom>
              <a:avLst/>
              <a:gdLst>
                <a:gd name="T0" fmla="*/ 156195 w 355"/>
                <a:gd name="T1" fmla="*/ 127396 h 435"/>
                <a:gd name="T2" fmla="*/ 156195 w 355"/>
                <a:gd name="T3" fmla="*/ 127396 h 435"/>
                <a:gd name="T4" fmla="*/ 80355 w 355"/>
                <a:gd name="T5" fmla="*/ 155306 h 435"/>
                <a:gd name="T6" fmla="*/ 4063 w 355"/>
                <a:gd name="T7" fmla="*/ 127396 h 435"/>
                <a:gd name="T8" fmla="*/ 0 w 355"/>
                <a:gd name="T9" fmla="*/ 127396 h 435"/>
                <a:gd name="T10" fmla="*/ 0 w 355"/>
                <a:gd name="T11" fmla="*/ 151254 h 435"/>
                <a:gd name="T12" fmla="*/ 80355 w 355"/>
                <a:gd name="T13" fmla="*/ 195370 h 435"/>
                <a:gd name="T14" fmla="*/ 159807 w 355"/>
                <a:gd name="T15" fmla="*/ 151254 h 435"/>
                <a:gd name="T16" fmla="*/ 159807 w 355"/>
                <a:gd name="T17" fmla="*/ 127396 h 435"/>
                <a:gd name="T18" fmla="*/ 156195 w 355"/>
                <a:gd name="T19" fmla="*/ 127396 h 435"/>
                <a:gd name="T20" fmla="*/ 156195 w 355"/>
                <a:gd name="T21" fmla="*/ 72026 h 435"/>
                <a:gd name="T22" fmla="*/ 156195 w 355"/>
                <a:gd name="T23" fmla="*/ 72026 h 435"/>
                <a:gd name="T24" fmla="*/ 80355 w 355"/>
                <a:gd name="T25" fmla="*/ 95884 h 435"/>
                <a:gd name="T26" fmla="*/ 4063 w 355"/>
                <a:gd name="T27" fmla="*/ 72026 h 435"/>
                <a:gd name="T28" fmla="*/ 0 w 355"/>
                <a:gd name="T29" fmla="*/ 72026 h 435"/>
                <a:gd name="T30" fmla="*/ 0 w 355"/>
                <a:gd name="T31" fmla="*/ 99936 h 435"/>
                <a:gd name="T32" fmla="*/ 80355 w 355"/>
                <a:gd name="T33" fmla="*/ 131447 h 435"/>
                <a:gd name="T34" fmla="*/ 159807 w 355"/>
                <a:gd name="T35" fmla="*/ 99936 h 435"/>
                <a:gd name="T36" fmla="*/ 159807 w 355"/>
                <a:gd name="T37" fmla="*/ 72026 h 435"/>
                <a:gd name="T38" fmla="*/ 156195 w 355"/>
                <a:gd name="T39" fmla="*/ 72026 h 435"/>
                <a:gd name="T40" fmla="*/ 80355 w 355"/>
                <a:gd name="T41" fmla="*/ 0 h 435"/>
                <a:gd name="T42" fmla="*/ 80355 w 355"/>
                <a:gd name="T43" fmla="*/ 0 h 435"/>
                <a:gd name="T44" fmla="*/ 0 w 355"/>
                <a:gd name="T45" fmla="*/ 27910 h 435"/>
                <a:gd name="T46" fmla="*/ 0 w 355"/>
                <a:gd name="T47" fmla="*/ 43666 h 435"/>
                <a:gd name="T48" fmla="*/ 80355 w 355"/>
                <a:gd name="T49" fmla="*/ 72026 h 435"/>
                <a:gd name="T50" fmla="*/ 159807 w 355"/>
                <a:gd name="T51" fmla="*/ 43666 h 435"/>
                <a:gd name="T52" fmla="*/ 159807 w 355"/>
                <a:gd name="T53" fmla="*/ 27910 h 435"/>
                <a:gd name="T54" fmla="*/ 80355 w 355"/>
                <a:gd name="T55" fmla="*/ 0 h 4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55" h="435">
                  <a:moveTo>
                    <a:pt x="346" y="283"/>
                  </a:moveTo>
                  <a:lnTo>
                    <a:pt x="346" y="283"/>
                  </a:lnTo>
                  <a:cubicBezTo>
                    <a:pt x="328" y="319"/>
                    <a:pt x="257" y="345"/>
                    <a:pt x="178" y="345"/>
                  </a:cubicBezTo>
                  <a:cubicBezTo>
                    <a:pt x="97" y="345"/>
                    <a:pt x="36" y="319"/>
                    <a:pt x="9" y="283"/>
                  </a:cubicBezTo>
                  <a:cubicBezTo>
                    <a:pt x="9" y="275"/>
                    <a:pt x="0" y="283"/>
                    <a:pt x="0" y="283"/>
                  </a:cubicBezTo>
                  <a:cubicBezTo>
                    <a:pt x="0" y="292"/>
                    <a:pt x="0" y="336"/>
                    <a:pt x="0" y="336"/>
                  </a:cubicBezTo>
                  <a:cubicBezTo>
                    <a:pt x="0" y="381"/>
                    <a:pt x="80" y="434"/>
                    <a:pt x="178" y="434"/>
                  </a:cubicBezTo>
                  <a:cubicBezTo>
                    <a:pt x="275" y="434"/>
                    <a:pt x="354" y="381"/>
                    <a:pt x="354" y="336"/>
                  </a:cubicBezTo>
                  <a:cubicBezTo>
                    <a:pt x="354" y="336"/>
                    <a:pt x="354" y="292"/>
                    <a:pt x="354" y="283"/>
                  </a:cubicBezTo>
                  <a:cubicBezTo>
                    <a:pt x="354" y="283"/>
                    <a:pt x="346" y="275"/>
                    <a:pt x="346" y="283"/>
                  </a:cubicBezTo>
                  <a:close/>
                  <a:moveTo>
                    <a:pt x="346" y="160"/>
                  </a:moveTo>
                  <a:lnTo>
                    <a:pt x="346" y="160"/>
                  </a:lnTo>
                  <a:cubicBezTo>
                    <a:pt x="328" y="186"/>
                    <a:pt x="257" y="213"/>
                    <a:pt x="178" y="213"/>
                  </a:cubicBezTo>
                  <a:cubicBezTo>
                    <a:pt x="97" y="213"/>
                    <a:pt x="36" y="186"/>
                    <a:pt x="9" y="160"/>
                  </a:cubicBezTo>
                  <a:cubicBezTo>
                    <a:pt x="9" y="151"/>
                    <a:pt x="0" y="160"/>
                    <a:pt x="0" y="160"/>
                  </a:cubicBezTo>
                  <a:lnTo>
                    <a:pt x="0" y="222"/>
                  </a:lnTo>
                  <a:cubicBezTo>
                    <a:pt x="0" y="257"/>
                    <a:pt x="80" y="292"/>
                    <a:pt x="178" y="292"/>
                  </a:cubicBezTo>
                  <a:cubicBezTo>
                    <a:pt x="275" y="292"/>
                    <a:pt x="354" y="257"/>
                    <a:pt x="354" y="222"/>
                  </a:cubicBezTo>
                  <a:lnTo>
                    <a:pt x="354" y="160"/>
                  </a:lnTo>
                  <a:cubicBezTo>
                    <a:pt x="354" y="160"/>
                    <a:pt x="346" y="151"/>
                    <a:pt x="346" y="160"/>
                  </a:cubicBezTo>
                  <a:close/>
                  <a:moveTo>
                    <a:pt x="178" y="0"/>
                  </a:moveTo>
                  <a:lnTo>
                    <a:pt x="178" y="0"/>
                  </a:lnTo>
                  <a:cubicBezTo>
                    <a:pt x="80" y="0"/>
                    <a:pt x="0" y="26"/>
                    <a:pt x="0" y="6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3"/>
                    <a:pt x="80" y="160"/>
                    <a:pt x="178" y="160"/>
                  </a:cubicBezTo>
                  <a:cubicBezTo>
                    <a:pt x="275" y="160"/>
                    <a:pt x="354" y="133"/>
                    <a:pt x="354" y="97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4" y="26"/>
                    <a:pt x="275" y="0"/>
                    <a:pt x="178" y="0"/>
                  </a:cubicBezTo>
                  <a:close/>
                </a:path>
              </a:pathLst>
            </a:custGeom>
            <a:solidFill>
              <a:srgbClr val="90EBCD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E52B0655-A499-700B-E00B-2CA1C5CD718C}"/>
              </a:ext>
            </a:extLst>
          </p:cNvPr>
          <p:cNvGrpSpPr/>
          <p:nvPr/>
        </p:nvGrpSpPr>
        <p:grpSpPr>
          <a:xfrm>
            <a:off x="19854152" y="2746296"/>
            <a:ext cx="1667323" cy="2634434"/>
            <a:chOff x="7814726" y="2107718"/>
            <a:chExt cx="1667323" cy="2634434"/>
          </a:xfrm>
        </p:grpSpPr>
        <p:grpSp>
          <p:nvGrpSpPr>
            <p:cNvPr id="5154" name="Group 5153">
              <a:extLst>
                <a:ext uri="{FF2B5EF4-FFF2-40B4-BE49-F238E27FC236}">
                  <a16:creationId xmlns:a16="http://schemas.microsoft.com/office/drawing/2014/main" id="{654C604A-2469-0ECB-8441-84D7437386C7}"/>
                </a:ext>
              </a:extLst>
            </p:cNvPr>
            <p:cNvGrpSpPr/>
            <p:nvPr/>
          </p:nvGrpSpPr>
          <p:grpSpPr>
            <a:xfrm>
              <a:off x="7814726" y="2107718"/>
              <a:ext cx="1667323" cy="2634434"/>
              <a:chOff x="6349425" y="1512801"/>
              <a:chExt cx="1667323" cy="2634434"/>
            </a:xfrm>
          </p:grpSpPr>
          <p:sp>
            <p:nvSpPr>
              <p:cNvPr id="5156" name="Freeform 5">
                <a:extLst>
                  <a:ext uri="{FF2B5EF4-FFF2-40B4-BE49-F238E27FC236}">
                    <a16:creationId xmlns:a16="http://schemas.microsoft.com/office/drawing/2014/main" id="{CDC17997-C325-2DB7-3E03-F27178762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425" y="1512801"/>
                <a:ext cx="1667323" cy="2634434"/>
              </a:xfrm>
              <a:custGeom>
                <a:avLst/>
                <a:gdLst>
                  <a:gd name="T0" fmla="*/ 0 w 3757"/>
                  <a:gd name="T1" fmla="*/ 7346 h 7385"/>
                  <a:gd name="T2" fmla="*/ 0 w 3757"/>
                  <a:gd name="T3" fmla="*/ 38 h 7385"/>
                  <a:gd name="T4" fmla="*/ 0 w 3757"/>
                  <a:gd name="T5" fmla="*/ 38 h 7385"/>
                  <a:gd name="T6" fmla="*/ 38 w 3757"/>
                  <a:gd name="T7" fmla="*/ 0 h 7385"/>
                  <a:gd name="T8" fmla="*/ 3718 w 3757"/>
                  <a:gd name="T9" fmla="*/ 0 h 7385"/>
                  <a:gd name="T10" fmla="*/ 3718 w 3757"/>
                  <a:gd name="T11" fmla="*/ 0 h 7385"/>
                  <a:gd name="T12" fmla="*/ 3756 w 3757"/>
                  <a:gd name="T13" fmla="*/ 38 h 7385"/>
                  <a:gd name="T14" fmla="*/ 3756 w 3757"/>
                  <a:gd name="T15" fmla="*/ 7346 h 7385"/>
                  <a:gd name="T16" fmla="*/ 3756 w 3757"/>
                  <a:gd name="T17" fmla="*/ 7346 h 7385"/>
                  <a:gd name="T18" fmla="*/ 3718 w 3757"/>
                  <a:gd name="T19" fmla="*/ 7384 h 7385"/>
                  <a:gd name="T20" fmla="*/ 38 w 3757"/>
                  <a:gd name="T21" fmla="*/ 7384 h 7385"/>
                  <a:gd name="T22" fmla="*/ 38 w 3757"/>
                  <a:gd name="T23" fmla="*/ 7384 h 7385"/>
                  <a:gd name="T24" fmla="*/ 0 w 3757"/>
                  <a:gd name="T25" fmla="*/ 7346 h 7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7" h="7385">
                    <a:moveTo>
                      <a:pt x="0" y="7346"/>
                    </a:moveTo>
                    <a:lnTo>
                      <a:pt x="0" y="38"/>
                    </a:lnTo>
                    <a:lnTo>
                      <a:pt x="0" y="38"/>
                    </a:lnTo>
                    <a:cubicBezTo>
                      <a:pt x="0" y="16"/>
                      <a:pt x="17" y="0"/>
                      <a:pt x="38" y="0"/>
                    </a:cubicBezTo>
                    <a:lnTo>
                      <a:pt x="3718" y="0"/>
                    </a:lnTo>
                    <a:lnTo>
                      <a:pt x="3718" y="0"/>
                    </a:lnTo>
                    <a:cubicBezTo>
                      <a:pt x="3739" y="0"/>
                      <a:pt x="3756" y="16"/>
                      <a:pt x="3756" y="38"/>
                    </a:cubicBezTo>
                    <a:lnTo>
                      <a:pt x="3756" y="7346"/>
                    </a:lnTo>
                    <a:lnTo>
                      <a:pt x="3756" y="7346"/>
                    </a:lnTo>
                    <a:cubicBezTo>
                      <a:pt x="3756" y="7367"/>
                      <a:pt x="3739" y="7384"/>
                      <a:pt x="3718" y="7384"/>
                    </a:cubicBezTo>
                    <a:lnTo>
                      <a:pt x="38" y="7384"/>
                    </a:lnTo>
                    <a:lnTo>
                      <a:pt x="38" y="7384"/>
                    </a:lnTo>
                    <a:cubicBezTo>
                      <a:pt x="17" y="7384"/>
                      <a:pt x="0" y="7367"/>
                      <a:pt x="0" y="7346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57" name="Freeform 6">
                <a:extLst>
                  <a:ext uri="{FF2B5EF4-FFF2-40B4-BE49-F238E27FC236}">
                    <a16:creationId xmlns:a16="http://schemas.microsoft.com/office/drawing/2014/main" id="{1D9144F5-F394-DF44-B6A3-3B859CBB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938" y="1683056"/>
                <a:ext cx="1346383" cy="1346383"/>
              </a:xfrm>
              <a:custGeom>
                <a:avLst/>
                <a:gdLst>
                  <a:gd name="T0" fmla="*/ 0 w 3032"/>
                  <a:gd name="T1" fmla="*/ 3004 h 3032"/>
                  <a:gd name="T2" fmla="*/ 0 w 3032"/>
                  <a:gd name="T3" fmla="*/ 27 h 3032"/>
                  <a:gd name="T4" fmla="*/ 0 w 3032"/>
                  <a:gd name="T5" fmla="*/ 27 h 3032"/>
                  <a:gd name="T6" fmla="*/ 28 w 3032"/>
                  <a:gd name="T7" fmla="*/ 0 h 3032"/>
                  <a:gd name="T8" fmla="*/ 3004 w 3032"/>
                  <a:gd name="T9" fmla="*/ 0 h 3032"/>
                  <a:gd name="T10" fmla="*/ 3004 w 3032"/>
                  <a:gd name="T11" fmla="*/ 0 h 3032"/>
                  <a:gd name="T12" fmla="*/ 3031 w 3032"/>
                  <a:gd name="T13" fmla="*/ 27 h 3032"/>
                  <a:gd name="T14" fmla="*/ 3031 w 3032"/>
                  <a:gd name="T15" fmla="*/ 3004 h 3032"/>
                  <a:gd name="T16" fmla="*/ 3031 w 3032"/>
                  <a:gd name="T17" fmla="*/ 3004 h 3032"/>
                  <a:gd name="T18" fmla="*/ 3004 w 3032"/>
                  <a:gd name="T19" fmla="*/ 3031 h 3032"/>
                  <a:gd name="T20" fmla="*/ 28 w 3032"/>
                  <a:gd name="T21" fmla="*/ 3031 h 3032"/>
                  <a:gd name="T22" fmla="*/ 28 w 3032"/>
                  <a:gd name="T23" fmla="*/ 3031 h 3032"/>
                  <a:gd name="T24" fmla="*/ 0 w 3032"/>
                  <a:gd name="T25" fmla="*/ 3004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2" h="3032">
                    <a:moveTo>
                      <a:pt x="0" y="3004"/>
                    </a:moveTo>
                    <a:lnTo>
                      <a:pt x="0" y="27"/>
                    </a:lnTo>
                    <a:lnTo>
                      <a:pt x="0" y="27"/>
                    </a:lnTo>
                    <a:cubicBezTo>
                      <a:pt x="0" y="13"/>
                      <a:pt x="13" y="0"/>
                      <a:pt x="28" y="0"/>
                    </a:cubicBezTo>
                    <a:lnTo>
                      <a:pt x="3004" y="0"/>
                    </a:lnTo>
                    <a:lnTo>
                      <a:pt x="3004" y="0"/>
                    </a:lnTo>
                    <a:cubicBezTo>
                      <a:pt x="3019" y="0"/>
                      <a:pt x="3031" y="13"/>
                      <a:pt x="3031" y="27"/>
                    </a:cubicBezTo>
                    <a:lnTo>
                      <a:pt x="3031" y="3004"/>
                    </a:lnTo>
                    <a:lnTo>
                      <a:pt x="3031" y="3004"/>
                    </a:lnTo>
                    <a:cubicBezTo>
                      <a:pt x="3031" y="3019"/>
                      <a:pt x="3019" y="3031"/>
                      <a:pt x="3004" y="3031"/>
                    </a:cubicBezTo>
                    <a:lnTo>
                      <a:pt x="28" y="3031"/>
                    </a:lnTo>
                    <a:lnTo>
                      <a:pt x="28" y="3031"/>
                    </a:lnTo>
                    <a:cubicBezTo>
                      <a:pt x="13" y="3031"/>
                      <a:pt x="0" y="3019"/>
                      <a:pt x="0" y="300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58" name="TextBox 5157">
                <a:extLst>
                  <a:ext uri="{FF2B5EF4-FFF2-40B4-BE49-F238E27FC236}">
                    <a16:creationId xmlns:a16="http://schemas.microsoft.com/office/drawing/2014/main" id="{999A82E5-479F-5FD9-29BE-918EFCA55C40}"/>
                  </a:ext>
                </a:extLst>
              </p:cNvPr>
              <p:cNvSpPr txBox="1"/>
              <p:nvPr/>
            </p:nvSpPr>
            <p:spPr>
              <a:xfrm>
                <a:off x="6507938" y="3314304"/>
                <a:ext cx="1346383" cy="49244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Medium"/>
                    <a:ea typeface="League Spartan" charset="0"/>
                    <a:cs typeface="Poppins" pitchFamily="2" charset="77"/>
                  </a:rPr>
                  <a:t>Developer Efficiency</a:t>
                </a:r>
              </a:p>
            </p:txBody>
          </p:sp>
        </p:grpSp>
        <p:sp>
          <p:nvSpPr>
            <p:cNvPr id="5155" name="Freeform 72">
              <a:extLst>
                <a:ext uri="{FF2B5EF4-FFF2-40B4-BE49-F238E27FC236}">
                  <a16:creationId xmlns:a16="http://schemas.microsoft.com/office/drawing/2014/main" id="{C8209670-D8C9-1A1F-7C6F-8D73AF97FD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9430" y="2560915"/>
              <a:ext cx="954000" cy="784937"/>
            </a:xfrm>
            <a:custGeom>
              <a:avLst/>
              <a:gdLst>
                <a:gd name="T0" fmla="*/ 168414 w 462"/>
                <a:gd name="T1" fmla="*/ 120511 h 383"/>
                <a:gd name="T2" fmla="*/ 168414 w 462"/>
                <a:gd name="T3" fmla="*/ 120511 h 383"/>
                <a:gd name="T4" fmla="*/ 149399 w 462"/>
                <a:gd name="T5" fmla="*/ 144396 h 383"/>
                <a:gd name="T6" fmla="*/ 168414 w 462"/>
                <a:gd name="T7" fmla="*/ 168281 h 383"/>
                <a:gd name="T8" fmla="*/ 183082 w 462"/>
                <a:gd name="T9" fmla="*/ 144396 h 383"/>
                <a:gd name="T10" fmla="*/ 168414 w 462"/>
                <a:gd name="T11" fmla="*/ 120511 h 383"/>
                <a:gd name="T12" fmla="*/ 226001 w 462"/>
                <a:gd name="T13" fmla="*/ 58084 h 383"/>
                <a:gd name="T14" fmla="*/ 226001 w 462"/>
                <a:gd name="T15" fmla="*/ 58084 h 383"/>
                <a:gd name="T16" fmla="*/ 221654 w 462"/>
                <a:gd name="T17" fmla="*/ 0 h 383"/>
                <a:gd name="T18" fmla="*/ 159178 w 462"/>
                <a:gd name="T19" fmla="*/ 24428 h 383"/>
                <a:gd name="T20" fmla="*/ 125495 w 462"/>
                <a:gd name="T21" fmla="*/ 24428 h 383"/>
                <a:gd name="T22" fmla="*/ 91813 w 462"/>
                <a:gd name="T23" fmla="*/ 24428 h 383"/>
                <a:gd name="T24" fmla="*/ 28793 w 462"/>
                <a:gd name="T25" fmla="*/ 0 h 383"/>
                <a:gd name="T26" fmla="*/ 19558 w 462"/>
                <a:gd name="T27" fmla="*/ 58084 h 383"/>
                <a:gd name="T28" fmla="*/ 0 w 462"/>
                <a:gd name="T29" fmla="*/ 110740 h 383"/>
                <a:gd name="T30" fmla="*/ 101048 w 462"/>
                <a:gd name="T31" fmla="*/ 207366 h 383"/>
                <a:gd name="T32" fmla="*/ 125495 w 462"/>
                <a:gd name="T33" fmla="*/ 207366 h 383"/>
                <a:gd name="T34" fmla="*/ 149399 w 462"/>
                <a:gd name="T35" fmla="*/ 207366 h 383"/>
                <a:gd name="T36" fmla="*/ 250448 w 462"/>
                <a:gd name="T37" fmla="*/ 110740 h 383"/>
                <a:gd name="T38" fmla="*/ 226001 w 462"/>
                <a:gd name="T39" fmla="*/ 58084 h 383"/>
                <a:gd name="T40" fmla="*/ 125495 w 462"/>
                <a:gd name="T41" fmla="*/ 197595 h 383"/>
                <a:gd name="T42" fmla="*/ 125495 w 462"/>
                <a:gd name="T43" fmla="*/ 197595 h 383"/>
                <a:gd name="T44" fmla="*/ 125495 w 462"/>
                <a:gd name="T45" fmla="*/ 197595 h 383"/>
                <a:gd name="T46" fmla="*/ 33683 w 462"/>
                <a:gd name="T47" fmla="*/ 139511 h 383"/>
                <a:gd name="T48" fmla="*/ 48351 w 462"/>
                <a:gd name="T49" fmla="*/ 110740 h 383"/>
                <a:gd name="T50" fmla="*/ 125495 w 462"/>
                <a:gd name="T51" fmla="*/ 101512 h 383"/>
                <a:gd name="T52" fmla="*/ 125495 w 462"/>
                <a:gd name="T53" fmla="*/ 101512 h 383"/>
                <a:gd name="T54" fmla="*/ 125495 w 462"/>
                <a:gd name="T55" fmla="*/ 101512 h 383"/>
                <a:gd name="T56" fmla="*/ 202097 w 462"/>
                <a:gd name="T57" fmla="*/ 110740 h 383"/>
                <a:gd name="T58" fmla="*/ 216765 w 462"/>
                <a:gd name="T59" fmla="*/ 139511 h 383"/>
                <a:gd name="T60" fmla="*/ 125495 w 462"/>
                <a:gd name="T61" fmla="*/ 197595 h 383"/>
                <a:gd name="T62" fmla="*/ 81491 w 462"/>
                <a:gd name="T63" fmla="*/ 120511 h 383"/>
                <a:gd name="T64" fmla="*/ 81491 w 462"/>
                <a:gd name="T65" fmla="*/ 120511 h 383"/>
                <a:gd name="T66" fmla="*/ 62476 w 462"/>
                <a:gd name="T67" fmla="*/ 144396 h 383"/>
                <a:gd name="T68" fmla="*/ 81491 w 462"/>
                <a:gd name="T69" fmla="*/ 168281 h 383"/>
                <a:gd name="T70" fmla="*/ 101048 w 462"/>
                <a:gd name="T71" fmla="*/ 144396 h 383"/>
                <a:gd name="T72" fmla="*/ 81491 w 462"/>
                <a:gd name="T73" fmla="*/ 120511 h 3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134" name="Group 5133">
            <a:extLst>
              <a:ext uri="{FF2B5EF4-FFF2-40B4-BE49-F238E27FC236}">
                <a16:creationId xmlns:a16="http://schemas.microsoft.com/office/drawing/2014/main" id="{DFC2837B-7A6D-7739-9BE6-DC2F60BDC875}"/>
              </a:ext>
            </a:extLst>
          </p:cNvPr>
          <p:cNvGrpSpPr/>
          <p:nvPr/>
        </p:nvGrpSpPr>
        <p:grpSpPr>
          <a:xfrm>
            <a:off x="19866090" y="5885890"/>
            <a:ext cx="1667323" cy="2634434"/>
            <a:chOff x="7814726" y="2107718"/>
            <a:chExt cx="1667323" cy="2634434"/>
          </a:xfrm>
        </p:grpSpPr>
        <p:grpSp>
          <p:nvGrpSpPr>
            <p:cNvPr id="5149" name="Group 5148">
              <a:extLst>
                <a:ext uri="{FF2B5EF4-FFF2-40B4-BE49-F238E27FC236}">
                  <a16:creationId xmlns:a16="http://schemas.microsoft.com/office/drawing/2014/main" id="{7EC5980A-FDDC-3C8A-33D7-14209C04BA99}"/>
                </a:ext>
              </a:extLst>
            </p:cNvPr>
            <p:cNvGrpSpPr/>
            <p:nvPr/>
          </p:nvGrpSpPr>
          <p:grpSpPr>
            <a:xfrm>
              <a:off x="7814726" y="2107718"/>
              <a:ext cx="1667323" cy="2634434"/>
              <a:chOff x="6349425" y="1512801"/>
              <a:chExt cx="1667323" cy="2634434"/>
            </a:xfrm>
          </p:grpSpPr>
          <p:sp>
            <p:nvSpPr>
              <p:cNvPr id="5151" name="Freeform 5">
                <a:extLst>
                  <a:ext uri="{FF2B5EF4-FFF2-40B4-BE49-F238E27FC236}">
                    <a16:creationId xmlns:a16="http://schemas.microsoft.com/office/drawing/2014/main" id="{1FBE273B-4237-F369-A34B-036C63326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425" y="1512801"/>
                <a:ext cx="1667323" cy="2634434"/>
              </a:xfrm>
              <a:custGeom>
                <a:avLst/>
                <a:gdLst>
                  <a:gd name="T0" fmla="*/ 0 w 3757"/>
                  <a:gd name="T1" fmla="*/ 7346 h 7385"/>
                  <a:gd name="T2" fmla="*/ 0 w 3757"/>
                  <a:gd name="T3" fmla="*/ 38 h 7385"/>
                  <a:gd name="T4" fmla="*/ 0 w 3757"/>
                  <a:gd name="T5" fmla="*/ 38 h 7385"/>
                  <a:gd name="T6" fmla="*/ 38 w 3757"/>
                  <a:gd name="T7" fmla="*/ 0 h 7385"/>
                  <a:gd name="T8" fmla="*/ 3718 w 3757"/>
                  <a:gd name="T9" fmla="*/ 0 h 7385"/>
                  <a:gd name="T10" fmla="*/ 3718 w 3757"/>
                  <a:gd name="T11" fmla="*/ 0 h 7385"/>
                  <a:gd name="T12" fmla="*/ 3756 w 3757"/>
                  <a:gd name="T13" fmla="*/ 38 h 7385"/>
                  <a:gd name="T14" fmla="*/ 3756 w 3757"/>
                  <a:gd name="T15" fmla="*/ 7346 h 7385"/>
                  <a:gd name="T16" fmla="*/ 3756 w 3757"/>
                  <a:gd name="T17" fmla="*/ 7346 h 7385"/>
                  <a:gd name="T18" fmla="*/ 3718 w 3757"/>
                  <a:gd name="T19" fmla="*/ 7384 h 7385"/>
                  <a:gd name="T20" fmla="*/ 38 w 3757"/>
                  <a:gd name="T21" fmla="*/ 7384 h 7385"/>
                  <a:gd name="T22" fmla="*/ 38 w 3757"/>
                  <a:gd name="T23" fmla="*/ 7384 h 7385"/>
                  <a:gd name="T24" fmla="*/ 0 w 3757"/>
                  <a:gd name="T25" fmla="*/ 7346 h 7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7" h="7385">
                    <a:moveTo>
                      <a:pt x="0" y="7346"/>
                    </a:moveTo>
                    <a:lnTo>
                      <a:pt x="0" y="38"/>
                    </a:lnTo>
                    <a:lnTo>
                      <a:pt x="0" y="38"/>
                    </a:lnTo>
                    <a:cubicBezTo>
                      <a:pt x="0" y="16"/>
                      <a:pt x="17" y="0"/>
                      <a:pt x="38" y="0"/>
                    </a:cubicBezTo>
                    <a:lnTo>
                      <a:pt x="3718" y="0"/>
                    </a:lnTo>
                    <a:lnTo>
                      <a:pt x="3718" y="0"/>
                    </a:lnTo>
                    <a:cubicBezTo>
                      <a:pt x="3739" y="0"/>
                      <a:pt x="3756" y="16"/>
                      <a:pt x="3756" y="38"/>
                    </a:cubicBezTo>
                    <a:lnTo>
                      <a:pt x="3756" y="7346"/>
                    </a:lnTo>
                    <a:lnTo>
                      <a:pt x="3756" y="7346"/>
                    </a:lnTo>
                    <a:cubicBezTo>
                      <a:pt x="3756" y="7367"/>
                      <a:pt x="3739" y="7384"/>
                      <a:pt x="3718" y="7384"/>
                    </a:cubicBezTo>
                    <a:lnTo>
                      <a:pt x="38" y="7384"/>
                    </a:lnTo>
                    <a:lnTo>
                      <a:pt x="38" y="7384"/>
                    </a:lnTo>
                    <a:cubicBezTo>
                      <a:pt x="17" y="7384"/>
                      <a:pt x="0" y="7367"/>
                      <a:pt x="0" y="7346"/>
                    </a:cubicBezTo>
                  </a:path>
                </a:pathLst>
              </a:custGeom>
              <a:solidFill>
                <a:srgbClr val="2453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52" name="Freeform 6">
                <a:extLst>
                  <a:ext uri="{FF2B5EF4-FFF2-40B4-BE49-F238E27FC236}">
                    <a16:creationId xmlns:a16="http://schemas.microsoft.com/office/drawing/2014/main" id="{9A0FF2D0-B26E-8AC9-9E20-2156DE548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938" y="1683056"/>
                <a:ext cx="1346383" cy="1346383"/>
              </a:xfrm>
              <a:custGeom>
                <a:avLst/>
                <a:gdLst>
                  <a:gd name="T0" fmla="*/ 0 w 3032"/>
                  <a:gd name="T1" fmla="*/ 3004 h 3032"/>
                  <a:gd name="T2" fmla="*/ 0 w 3032"/>
                  <a:gd name="T3" fmla="*/ 27 h 3032"/>
                  <a:gd name="T4" fmla="*/ 0 w 3032"/>
                  <a:gd name="T5" fmla="*/ 27 h 3032"/>
                  <a:gd name="T6" fmla="*/ 28 w 3032"/>
                  <a:gd name="T7" fmla="*/ 0 h 3032"/>
                  <a:gd name="T8" fmla="*/ 3004 w 3032"/>
                  <a:gd name="T9" fmla="*/ 0 h 3032"/>
                  <a:gd name="T10" fmla="*/ 3004 w 3032"/>
                  <a:gd name="T11" fmla="*/ 0 h 3032"/>
                  <a:gd name="T12" fmla="*/ 3031 w 3032"/>
                  <a:gd name="T13" fmla="*/ 27 h 3032"/>
                  <a:gd name="T14" fmla="*/ 3031 w 3032"/>
                  <a:gd name="T15" fmla="*/ 3004 h 3032"/>
                  <a:gd name="T16" fmla="*/ 3031 w 3032"/>
                  <a:gd name="T17" fmla="*/ 3004 h 3032"/>
                  <a:gd name="T18" fmla="*/ 3004 w 3032"/>
                  <a:gd name="T19" fmla="*/ 3031 h 3032"/>
                  <a:gd name="T20" fmla="*/ 28 w 3032"/>
                  <a:gd name="T21" fmla="*/ 3031 h 3032"/>
                  <a:gd name="T22" fmla="*/ 28 w 3032"/>
                  <a:gd name="T23" fmla="*/ 3031 h 3032"/>
                  <a:gd name="T24" fmla="*/ 0 w 3032"/>
                  <a:gd name="T25" fmla="*/ 3004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2" h="3032">
                    <a:moveTo>
                      <a:pt x="0" y="3004"/>
                    </a:moveTo>
                    <a:lnTo>
                      <a:pt x="0" y="27"/>
                    </a:lnTo>
                    <a:lnTo>
                      <a:pt x="0" y="27"/>
                    </a:lnTo>
                    <a:cubicBezTo>
                      <a:pt x="0" y="13"/>
                      <a:pt x="13" y="0"/>
                      <a:pt x="28" y="0"/>
                    </a:cubicBezTo>
                    <a:lnTo>
                      <a:pt x="3004" y="0"/>
                    </a:lnTo>
                    <a:lnTo>
                      <a:pt x="3004" y="0"/>
                    </a:lnTo>
                    <a:cubicBezTo>
                      <a:pt x="3019" y="0"/>
                      <a:pt x="3031" y="13"/>
                      <a:pt x="3031" y="27"/>
                    </a:cubicBezTo>
                    <a:lnTo>
                      <a:pt x="3031" y="3004"/>
                    </a:lnTo>
                    <a:lnTo>
                      <a:pt x="3031" y="3004"/>
                    </a:lnTo>
                    <a:cubicBezTo>
                      <a:pt x="3031" y="3019"/>
                      <a:pt x="3019" y="3031"/>
                      <a:pt x="3004" y="3031"/>
                    </a:cubicBezTo>
                    <a:lnTo>
                      <a:pt x="28" y="3031"/>
                    </a:lnTo>
                    <a:lnTo>
                      <a:pt x="28" y="3031"/>
                    </a:lnTo>
                    <a:cubicBezTo>
                      <a:pt x="13" y="3031"/>
                      <a:pt x="0" y="3019"/>
                      <a:pt x="0" y="300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53" name="TextBox 5152">
                <a:extLst>
                  <a:ext uri="{FF2B5EF4-FFF2-40B4-BE49-F238E27FC236}">
                    <a16:creationId xmlns:a16="http://schemas.microsoft.com/office/drawing/2014/main" id="{7EE5A203-07A1-48E9-F523-604DB0D7D812}"/>
                  </a:ext>
                </a:extLst>
              </p:cNvPr>
              <p:cNvSpPr txBox="1"/>
              <p:nvPr/>
            </p:nvSpPr>
            <p:spPr>
              <a:xfrm>
                <a:off x="6507938" y="3442859"/>
                <a:ext cx="1346383" cy="292388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Medium"/>
                    <a:ea typeface="League Spartan" charset="0"/>
                    <a:cs typeface="Poppins" pitchFamily="2" charset="77"/>
                  </a:rPr>
                  <a:t>Fast Recovery</a:t>
                </a:r>
              </a:p>
            </p:txBody>
          </p:sp>
        </p:grpSp>
        <p:sp>
          <p:nvSpPr>
            <p:cNvPr id="5150" name="Freeform 34">
              <a:extLst>
                <a:ext uri="{FF2B5EF4-FFF2-40B4-BE49-F238E27FC236}">
                  <a16:creationId xmlns:a16="http://schemas.microsoft.com/office/drawing/2014/main" id="{7BF66DAB-7847-6F9A-F513-791FA33847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67431" y="2444259"/>
              <a:ext cx="557161" cy="979200"/>
            </a:xfrm>
            <a:custGeom>
              <a:avLst/>
              <a:gdLst>
                <a:gd name="T0" fmla="*/ 126177 w 284"/>
                <a:gd name="T1" fmla="*/ 51718 h 497"/>
                <a:gd name="T2" fmla="*/ 126177 w 284"/>
                <a:gd name="T3" fmla="*/ 51718 h 497"/>
                <a:gd name="T4" fmla="*/ 126177 w 284"/>
                <a:gd name="T5" fmla="*/ 27883 h 497"/>
                <a:gd name="T6" fmla="*/ 63312 w 284"/>
                <a:gd name="T7" fmla="*/ 0 h 497"/>
                <a:gd name="T8" fmla="*/ 0 w 284"/>
                <a:gd name="T9" fmla="*/ 27883 h 497"/>
                <a:gd name="T10" fmla="*/ 0 w 284"/>
                <a:gd name="T11" fmla="*/ 51718 h 497"/>
                <a:gd name="T12" fmla="*/ 43248 w 284"/>
                <a:gd name="T13" fmla="*/ 111531 h 497"/>
                <a:gd name="T14" fmla="*/ 0 w 284"/>
                <a:gd name="T15" fmla="*/ 171344 h 497"/>
                <a:gd name="T16" fmla="*/ 0 w 284"/>
                <a:gd name="T17" fmla="*/ 199227 h 497"/>
                <a:gd name="T18" fmla="*/ 63312 w 284"/>
                <a:gd name="T19" fmla="*/ 223062 h 497"/>
                <a:gd name="T20" fmla="*/ 126177 w 284"/>
                <a:gd name="T21" fmla="*/ 199227 h 497"/>
                <a:gd name="T22" fmla="*/ 126177 w 284"/>
                <a:gd name="T23" fmla="*/ 171344 h 497"/>
                <a:gd name="T24" fmla="*/ 82929 w 284"/>
                <a:gd name="T25" fmla="*/ 111531 h 497"/>
                <a:gd name="T26" fmla="*/ 126177 w 284"/>
                <a:gd name="T27" fmla="*/ 51718 h 497"/>
                <a:gd name="T28" fmla="*/ 19618 w 284"/>
                <a:gd name="T29" fmla="*/ 27883 h 497"/>
                <a:gd name="T30" fmla="*/ 19618 w 284"/>
                <a:gd name="T31" fmla="*/ 27883 h 497"/>
                <a:gd name="T32" fmla="*/ 63312 w 284"/>
                <a:gd name="T33" fmla="*/ 15740 h 497"/>
                <a:gd name="T34" fmla="*/ 106559 w 284"/>
                <a:gd name="T35" fmla="*/ 27883 h 497"/>
                <a:gd name="T36" fmla="*/ 110572 w 284"/>
                <a:gd name="T37" fmla="*/ 31930 h 497"/>
                <a:gd name="T38" fmla="*/ 63312 w 284"/>
                <a:gd name="T39" fmla="*/ 43623 h 497"/>
                <a:gd name="T40" fmla="*/ 15605 w 284"/>
                <a:gd name="T41" fmla="*/ 31930 h 497"/>
                <a:gd name="T42" fmla="*/ 19618 w 284"/>
                <a:gd name="T43" fmla="*/ 27883 h 497"/>
                <a:gd name="T44" fmla="*/ 67324 w 284"/>
                <a:gd name="T45" fmla="*/ 111531 h 497"/>
                <a:gd name="T46" fmla="*/ 67324 w 284"/>
                <a:gd name="T47" fmla="*/ 111531 h 497"/>
                <a:gd name="T48" fmla="*/ 90955 w 284"/>
                <a:gd name="T49" fmla="*/ 147509 h 497"/>
                <a:gd name="T50" fmla="*/ 110572 w 284"/>
                <a:gd name="T51" fmla="*/ 171344 h 497"/>
                <a:gd name="T52" fmla="*/ 110572 w 284"/>
                <a:gd name="T53" fmla="*/ 187084 h 497"/>
                <a:gd name="T54" fmla="*/ 67324 w 284"/>
                <a:gd name="T55" fmla="*/ 159202 h 497"/>
                <a:gd name="T56" fmla="*/ 59299 w 284"/>
                <a:gd name="T57" fmla="*/ 159202 h 497"/>
                <a:gd name="T58" fmla="*/ 15605 w 284"/>
                <a:gd name="T59" fmla="*/ 187084 h 497"/>
                <a:gd name="T60" fmla="*/ 15605 w 284"/>
                <a:gd name="T61" fmla="*/ 171344 h 497"/>
                <a:gd name="T62" fmla="*/ 35668 w 284"/>
                <a:gd name="T63" fmla="*/ 147509 h 497"/>
                <a:gd name="T64" fmla="*/ 59299 w 284"/>
                <a:gd name="T65" fmla="*/ 111531 h 497"/>
                <a:gd name="T66" fmla="*/ 35668 w 284"/>
                <a:gd name="T67" fmla="*/ 79601 h 497"/>
                <a:gd name="T68" fmla="*/ 15605 w 284"/>
                <a:gd name="T69" fmla="*/ 51718 h 497"/>
                <a:gd name="T70" fmla="*/ 15605 w 284"/>
                <a:gd name="T71" fmla="*/ 39576 h 497"/>
                <a:gd name="T72" fmla="*/ 63312 w 284"/>
                <a:gd name="T73" fmla="*/ 51718 h 497"/>
                <a:gd name="T74" fmla="*/ 110572 w 284"/>
                <a:gd name="T75" fmla="*/ 39576 h 497"/>
                <a:gd name="T76" fmla="*/ 110572 w 284"/>
                <a:gd name="T77" fmla="*/ 51718 h 497"/>
                <a:gd name="T78" fmla="*/ 90955 w 284"/>
                <a:gd name="T79" fmla="*/ 79601 h 497"/>
                <a:gd name="T80" fmla="*/ 67324 w 284"/>
                <a:gd name="T81" fmla="*/ 111531 h 49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4" h="497">
                  <a:moveTo>
                    <a:pt x="283" y="115"/>
                  </a:moveTo>
                  <a:lnTo>
                    <a:pt x="283" y="115"/>
                  </a:lnTo>
                  <a:cubicBezTo>
                    <a:pt x="283" y="62"/>
                    <a:pt x="283" y="62"/>
                    <a:pt x="283" y="62"/>
                  </a:cubicBezTo>
                  <a:cubicBezTo>
                    <a:pt x="283" y="35"/>
                    <a:pt x="221" y="0"/>
                    <a:pt x="142" y="0"/>
                  </a:cubicBezTo>
                  <a:cubicBezTo>
                    <a:pt x="61" y="0"/>
                    <a:pt x="0" y="35"/>
                    <a:pt x="0" y="62"/>
                  </a:cubicBezTo>
                  <a:cubicBezTo>
                    <a:pt x="0" y="62"/>
                    <a:pt x="0" y="62"/>
                    <a:pt x="0" y="115"/>
                  </a:cubicBezTo>
                  <a:cubicBezTo>
                    <a:pt x="0" y="168"/>
                    <a:pt x="97" y="213"/>
                    <a:pt x="97" y="248"/>
                  </a:cubicBezTo>
                  <a:cubicBezTo>
                    <a:pt x="97" y="292"/>
                    <a:pt x="0" y="328"/>
                    <a:pt x="0" y="381"/>
                  </a:cubicBezTo>
                  <a:cubicBezTo>
                    <a:pt x="0" y="434"/>
                    <a:pt x="0" y="443"/>
                    <a:pt x="0" y="443"/>
                  </a:cubicBezTo>
                  <a:cubicBezTo>
                    <a:pt x="0" y="460"/>
                    <a:pt x="61" y="496"/>
                    <a:pt x="142" y="496"/>
                  </a:cubicBezTo>
                  <a:cubicBezTo>
                    <a:pt x="221" y="496"/>
                    <a:pt x="283" y="460"/>
                    <a:pt x="283" y="443"/>
                  </a:cubicBezTo>
                  <a:cubicBezTo>
                    <a:pt x="283" y="443"/>
                    <a:pt x="283" y="434"/>
                    <a:pt x="283" y="381"/>
                  </a:cubicBezTo>
                  <a:cubicBezTo>
                    <a:pt x="283" y="328"/>
                    <a:pt x="186" y="292"/>
                    <a:pt x="186" y="248"/>
                  </a:cubicBezTo>
                  <a:cubicBezTo>
                    <a:pt x="186" y="213"/>
                    <a:pt x="283" y="168"/>
                    <a:pt x="283" y="115"/>
                  </a:cubicBezTo>
                  <a:close/>
                  <a:moveTo>
                    <a:pt x="44" y="62"/>
                  </a:moveTo>
                  <a:lnTo>
                    <a:pt x="44" y="62"/>
                  </a:lnTo>
                  <a:cubicBezTo>
                    <a:pt x="61" y="53"/>
                    <a:pt x="88" y="35"/>
                    <a:pt x="142" y="35"/>
                  </a:cubicBezTo>
                  <a:cubicBezTo>
                    <a:pt x="195" y="35"/>
                    <a:pt x="239" y="62"/>
                    <a:pt x="239" y="62"/>
                  </a:cubicBezTo>
                  <a:cubicBezTo>
                    <a:pt x="248" y="62"/>
                    <a:pt x="257" y="71"/>
                    <a:pt x="248" y="71"/>
                  </a:cubicBezTo>
                  <a:cubicBezTo>
                    <a:pt x="230" y="88"/>
                    <a:pt x="186" y="97"/>
                    <a:pt x="142" y="97"/>
                  </a:cubicBezTo>
                  <a:cubicBezTo>
                    <a:pt x="97" y="97"/>
                    <a:pt x="53" y="88"/>
                    <a:pt x="35" y="71"/>
                  </a:cubicBezTo>
                  <a:cubicBezTo>
                    <a:pt x="26" y="71"/>
                    <a:pt x="44" y="62"/>
                    <a:pt x="44" y="62"/>
                  </a:cubicBezTo>
                  <a:close/>
                  <a:moveTo>
                    <a:pt x="151" y="248"/>
                  </a:moveTo>
                  <a:lnTo>
                    <a:pt x="151" y="248"/>
                  </a:lnTo>
                  <a:cubicBezTo>
                    <a:pt x="151" y="283"/>
                    <a:pt x="177" y="301"/>
                    <a:pt x="204" y="328"/>
                  </a:cubicBezTo>
                  <a:cubicBezTo>
                    <a:pt x="221" y="345"/>
                    <a:pt x="248" y="372"/>
                    <a:pt x="248" y="381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30" y="407"/>
                    <a:pt x="151" y="390"/>
                    <a:pt x="151" y="354"/>
                  </a:cubicBezTo>
                  <a:cubicBezTo>
                    <a:pt x="151" y="337"/>
                    <a:pt x="133" y="337"/>
                    <a:pt x="133" y="354"/>
                  </a:cubicBezTo>
                  <a:cubicBezTo>
                    <a:pt x="133" y="390"/>
                    <a:pt x="61" y="407"/>
                    <a:pt x="35" y="416"/>
                  </a:cubicBezTo>
                  <a:cubicBezTo>
                    <a:pt x="35" y="381"/>
                    <a:pt x="35" y="381"/>
                    <a:pt x="35" y="381"/>
                  </a:cubicBezTo>
                  <a:cubicBezTo>
                    <a:pt x="35" y="372"/>
                    <a:pt x="61" y="345"/>
                    <a:pt x="80" y="328"/>
                  </a:cubicBezTo>
                  <a:cubicBezTo>
                    <a:pt x="106" y="301"/>
                    <a:pt x="133" y="283"/>
                    <a:pt x="133" y="248"/>
                  </a:cubicBezTo>
                  <a:cubicBezTo>
                    <a:pt x="133" y="222"/>
                    <a:pt x="106" y="203"/>
                    <a:pt x="80" y="177"/>
                  </a:cubicBezTo>
                  <a:cubicBezTo>
                    <a:pt x="61" y="159"/>
                    <a:pt x="35" y="132"/>
                    <a:pt x="35" y="11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61" y="106"/>
                    <a:pt x="97" y="115"/>
                    <a:pt x="142" y="115"/>
                  </a:cubicBezTo>
                  <a:cubicBezTo>
                    <a:pt x="186" y="115"/>
                    <a:pt x="230" y="106"/>
                    <a:pt x="248" y="88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48" y="132"/>
                    <a:pt x="221" y="159"/>
                    <a:pt x="204" y="177"/>
                  </a:cubicBezTo>
                  <a:cubicBezTo>
                    <a:pt x="177" y="203"/>
                    <a:pt x="151" y="222"/>
                    <a:pt x="151" y="248"/>
                  </a:cubicBezTo>
                  <a:close/>
                </a:path>
              </a:pathLst>
            </a:custGeom>
            <a:solidFill>
              <a:srgbClr val="2453FF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BD5657EF-D29D-F70E-8757-CC37BDC68F86}"/>
              </a:ext>
            </a:extLst>
          </p:cNvPr>
          <p:cNvGrpSpPr/>
          <p:nvPr/>
        </p:nvGrpSpPr>
        <p:grpSpPr>
          <a:xfrm>
            <a:off x="15061314" y="5885891"/>
            <a:ext cx="1667323" cy="2634432"/>
            <a:chOff x="3009950" y="2107719"/>
            <a:chExt cx="1667323" cy="2634432"/>
          </a:xfrm>
        </p:grpSpPr>
        <p:grpSp>
          <p:nvGrpSpPr>
            <p:cNvPr id="5144" name="Group 5143">
              <a:extLst>
                <a:ext uri="{FF2B5EF4-FFF2-40B4-BE49-F238E27FC236}">
                  <a16:creationId xmlns:a16="http://schemas.microsoft.com/office/drawing/2014/main" id="{958E8E7F-5BB4-8685-CC4F-5CCC4F0369FC}"/>
                </a:ext>
              </a:extLst>
            </p:cNvPr>
            <p:cNvGrpSpPr/>
            <p:nvPr/>
          </p:nvGrpSpPr>
          <p:grpSpPr>
            <a:xfrm>
              <a:off x="3009950" y="2107719"/>
              <a:ext cx="1667323" cy="2634432"/>
              <a:chOff x="2001079" y="1512801"/>
              <a:chExt cx="1667323" cy="2634432"/>
            </a:xfrm>
          </p:grpSpPr>
          <p:sp>
            <p:nvSpPr>
              <p:cNvPr id="5146" name="Freeform 1">
                <a:extLst>
                  <a:ext uri="{FF2B5EF4-FFF2-40B4-BE49-F238E27FC236}">
                    <a16:creationId xmlns:a16="http://schemas.microsoft.com/office/drawing/2014/main" id="{C1268B30-B5CB-E068-72AE-35E3A1275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79" y="1512801"/>
                <a:ext cx="1667323" cy="2634432"/>
              </a:xfrm>
              <a:custGeom>
                <a:avLst/>
                <a:gdLst>
                  <a:gd name="T0" fmla="*/ 0 w 3757"/>
                  <a:gd name="T1" fmla="*/ 7346 h 7385"/>
                  <a:gd name="T2" fmla="*/ 0 w 3757"/>
                  <a:gd name="T3" fmla="*/ 38 h 7385"/>
                  <a:gd name="T4" fmla="*/ 0 w 3757"/>
                  <a:gd name="T5" fmla="*/ 38 h 7385"/>
                  <a:gd name="T6" fmla="*/ 38 w 3757"/>
                  <a:gd name="T7" fmla="*/ 0 h 7385"/>
                  <a:gd name="T8" fmla="*/ 3718 w 3757"/>
                  <a:gd name="T9" fmla="*/ 0 h 7385"/>
                  <a:gd name="T10" fmla="*/ 3718 w 3757"/>
                  <a:gd name="T11" fmla="*/ 0 h 7385"/>
                  <a:gd name="T12" fmla="*/ 3756 w 3757"/>
                  <a:gd name="T13" fmla="*/ 38 h 7385"/>
                  <a:gd name="T14" fmla="*/ 3756 w 3757"/>
                  <a:gd name="T15" fmla="*/ 7346 h 7385"/>
                  <a:gd name="T16" fmla="*/ 3756 w 3757"/>
                  <a:gd name="T17" fmla="*/ 7346 h 7385"/>
                  <a:gd name="T18" fmla="*/ 3718 w 3757"/>
                  <a:gd name="T19" fmla="*/ 7384 h 7385"/>
                  <a:gd name="T20" fmla="*/ 38 w 3757"/>
                  <a:gd name="T21" fmla="*/ 7384 h 7385"/>
                  <a:gd name="T22" fmla="*/ 38 w 3757"/>
                  <a:gd name="T23" fmla="*/ 7384 h 7385"/>
                  <a:gd name="T24" fmla="*/ 0 w 3757"/>
                  <a:gd name="T25" fmla="*/ 7346 h 7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7" h="7385">
                    <a:moveTo>
                      <a:pt x="0" y="7346"/>
                    </a:moveTo>
                    <a:lnTo>
                      <a:pt x="0" y="38"/>
                    </a:lnTo>
                    <a:lnTo>
                      <a:pt x="0" y="38"/>
                    </a:lnTo>
                    <a:cubicBezTo>
                      <a:pt x="0" y="16"/>
                      <a:pt x="16" y="0"/>
                      <a:pt x="38" y="0"/>
                    </a:cubicBezTo>
                    <a:lnTo>
                      <a:pt x="3718" y="0"/>
                    </a:lnTo>
                    <a:lnTo>
                      <a:pt x="3718" y="0"/>
                    </a:lnTo>
                    <a:cubicBezTo>
                      <a:pt x="3739" y="0"/>
                      <a:pt x="3756" y="16"/>
                      <a:pt x="3756" y="38"/>
                    </a:cubicBezTo>
                    <a:lnTo>
                      <a:pt x="3756" y="7346"/>
                    </a:lnTo>
                    <a:lnTo>
                      <a:pt x="3756" y="7346"/>
                    </a:lnTo>
                    <a:cubicBezTo>
                      <a:pt x="3756" y="7367"/>
                      <a:pt x="3739" y="7384"/>
                      <a:pt x="3718" y="7384"/>
                    </a:cubicBezTo>
                    <a:lnTo>
                      <a:pt x="38" y="7384"/>
                    </a:lnTo>
                    <a:lnTo>
                      <a:pt x="38" y="7384"/>
                    </a:lnTo>
                    <a:cubicBezTo>
                      <a:pt x="16" y="7384"/>
                      <a:pt x="0" y="7367"/>
                      <a:pt x="0" y="7346"/>
                    </a:cubicBezTo>
                  </a:path>
                </a:pathLst>
              </a:custGeom>
              <a:solidFill>
                <a:srgbClr val="30BA7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47" name="Freeform 2">
                <a:extLst>
                  <a:ext uri="{FF2B5EF4-FFF2-40B4-BE49-F238E27FC236}">
                    <a16:creationId xmlns:a16="http://schemas.microsoft.com/office/drawing/2014/main" id="{AFFCB26A-1C6C-BAF7-E22E-595DC4192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592" y="1683056"/>
                <a:ext cx="1346383" cy="1346383"/>
              </a:xfrm>
              <a:custGeom>
                <a:avLst/>
                <a:gdLst>
                  <a:gd name="T0" fmla="*/ 0 w 3032"/>
                  <a:gd name="T1" fmla="*/ 3004 h 3032"/>
                  <a:gd name="T2" fmla="*/ 0 w 3032"/>
                  <a:gd name="T3" fmla="*/ 27 h 3032"/>
                  <a:gd name="T4" fmla="*/ 0 w 3032"/>
                  <a:gd name="T5" fmla="*/ 27 h 3032"/>
                  <a:gd name="T6" fmla="*/ 27 w 3032"/>
                  <a:gd name="T7" fmla="*/ 0 h 3032"/>
                  <a:gd name="T8" fmla="*/ 3003 w 3032"/>
                  <a:gd name="T9" fmla="*/ 0 h 3032"/>
                  <a:gd name="T10" fmla="*/ 3003 w 3032"/>
                  <a:gd name="T11" fmla="*/ 0 h 3032"/>
                  <a:gd name="T12" fmla="*/ 3031 w 3032"/>
                  <a:gd name="T13" fmla="*/ 27 h 3032"/>
                  <a:gd name="T14" fmla="*/ 3031 w 3032"/>
                  <a:gd name="T15" fmla="*/ 3004 h 3032"/>
                  <a:gd name="T16" fmla="*/ 3031 w 3032"/>
                  <a:gd name="T17" fmla="*/ 3004 h 3032"/>
                  <a:gd name="T18" fmla="*/ 3003 w 3032"/>
                  <a:gd name="T19" fmla="*/ 3031 h 3032"/>
                  <a:gd name="T20" fmla="*/ 27 w 3032"/>
                  <a:gd name="T21" fmla="*/ 3031 h 3032"/>
                  <a:gd name="T22" fmla="*/ 27 w 3032"/>
                  <a:gd name="T23" fmla="*/ 3031 h 3032"/>
                  <a:gd name="T24" fmla="*/ 0 w 3032"/>
                  <a:gd name="T25" fmla="*/ 3004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2" h="3032">
                    <a:moveTo>
                      <a:pt x="0" y="3004"/>
                    </a:moveTo>
                    <a:lnTo>
                      <a:pt x="0" y="27"/>
                    </a:lnTo>
                    <a:lnTo>
                      <a:pt x="0" y="27"/>
                    </a:lnTo>
                    <a:cubicBezTo>
                      <a:pt x="0" y="13"/>
                      <a:pt x="12" y="0"/>
                      <a:pt x="27" y="0"/>
                    </a:cubicBezTo>
                    <a:lnTo>
                      <a:pt x="3003" y="0"/>
                    </a:lnTo>
                    <a:lnTo>
                      <a:pt x="3003" y="0"/>
                    </a:lnTo>
                    <a:cubicBezTo>
                      <a:pt x="3018" y="0"/>
                      <a:pt x="3031" y="13"/>
                      <a:pt x="3031" y="27"/>
                    </a:cubicBezTo>
                    <a:lnTo>
                      <a:pt x="3031" y="3004"/>
                    </a:lnTo>
                    <a:lnTo>
                      <a:pt x="3031" y="3004"/>
                    </a:lnTo>
                    <a:cubicBezTo>
                      <a:pt x="3031" y="3019"/>
                      <a:pt x="3018" y="3031"/>
                      <a:pt x="3003" y="3031"/>
                    </a:cubicBezTo>
                    <a:lnTo>
                      <a:pt x="27" y="3031"/>
                    </a:lnTo>
                    <a:lnTo>
                      <a:pt x="27" y="3031"/>
                    </a:lnTo>
                    <a:cubicBezTo>
                      <a:pt x="12" y="3031"/>
                      <a:pt x="0" y="3019"/>
                      <a:pt x="0" y="300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66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ato Light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48" name="TextBox 5147">
                <a:extLst>
                  <a:ext uri="{FF2B5EF4-FFF2-40B4-BE49-F238E27FC236}">
                    <a16:creationId xmlns:a16="http://schemas.microsoft.com/office/drawing/2014/main" id="{0B8C72CC-DC84-092F-FE7C-CC03FB4FECD6}"/>
                  </a:ext>
                </a:extLst>
              </p:cNvPr>
              <p:cNvSpPr txBox="1"/>
              <p:nvPr/>
            </p:nvSpPr>
            <p:spPr>
              <a:xfrm>
                <a:off x="2130693" y="3242087"/>
                <a:ext cx="1395503" cy="692497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Medium"/>
                    <a:ea typeface="League Spartan" charset="0"/>
                    <a:cs typeface="Poppins" pitchFamily="2" charset="77"/>
                  </a:rPr>
                  <a:t>'One-click' K8s Persistent Block Storage</a:t>
                </a:r>
              </a:p>
            </p:txBody>
          </p:sp>
        </p:grpSp>
        <p:sp>
          <p:nvSpPr>
            <p:cNvPr id="5145" name="Freeform 55">
              <a:extLst>
                <a:ext uri="{FF2B5EF4-FFF2-40B4-BE49-F238E27FC236}">
                  <a16:creationId xmlns:a16="http://schemas.microsoft.com/office/drawing/2014/main" id="{74E6F641-4627-D70A-AC08-9BD79DFB6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7515" y="2446227"/>
              <a:ext cx="579600" cy="977232"/>
            </a:xfrm>
            <a:custGeom>
              <a:avLst/>
              <a:gdLst>
                <a:gd name="T0" fmla="*/ 127956 w 303"/>
                <a:gd name="T1" fmla="*/ 163437 h 514"/>
                <a:gd name="T2" fmla="*/ 127956 w 303"/>
                <a:gd name="T3" fmla="*/ 163437 h 514"/>
                <a:gd name="T4" fmla="*/ 100022 w 303"/>
                <a:gd name="T5" fmla="*/ 75640 h 514"/>
                <a:gd name="T6" fmla="*/ 40099 w 303"/>
                <a:gd name="T7" fmla="*/ 47725 h 514"/>
                <a:gd name="T8" fmla="*/ 20275 w 303"/>
                <a:gd name="T9" fmla="*/ 4052 h 514"/>
                <a:gd name="T10" fmla="*/ 8560 w 303"/>
                <a:gd name="T11" fmla="*/ 0 h 514"/>
                <a:gd name="T12" fmla="*/ 4505 w 303"/>
                <a:gd name="T13" fmla="*/ 12156 h 514"/>
                <a:gd name="T14" fmla="*/ 28385 w 303"/>
                <a:gd name="T15" fmla="*/ 55830 h 514"/>
                <a:gd name="T16" fmla="*/ 8560 w 303"/>
                <a:gd name="T17" fmla="*/ 107607 h 514"/>
                <a:gd name="T18" fmla="*/ 32439 w 303"/>
                <a:gd name="T19" fmla="*/ 195404 h 514"/>
                <a:gd name="T20" fmla="*/ 91912 w 303"/>
                <a:gd name="T21" fmla="*/ 223769 h 514"/>
                <a:gd name="T22" fmla="*/ 127956 w 303"/>
                <a:gd name="T23" fmla="*/ 163437 h 514"/>
                <a:gd name="T24" fmla="*/ 56318 w 303"/>
                <a:gd name="T25" fmla="*/ 99953 h 514"/>
                <a:gd name="T26" fmla="*/ 56318 w 303"/>
                <a:gd name="T27" fmla="*/ 99953 h 514"/>
                <a:gd name="T28" fmla="*/ 36494 w 303"/>
                <a:gd name="T29" fmla="*/ 91399 h 514"/>
                <a:gd name="T30" fmla="*/ 44154 w 303"/>
                <a:gd name="T31" fmla="*/ 71588 h 514"/>
                <a:gd name="T32" fmla="*/ 63978 w 303"/>
                <a:gd name="T33" fmla="*/ 80143 h 514"/>
                <a:gd name="T34" fmla="*/ 56318 w 303"/>
                <a:gd name="T35" fmla="*/ 99953 h 5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3" h="514">
                  <a:moveTo>
                    <a:pt x="284" y="363"/>
                  </a:moveTo>
                  <a:lnTo>
                    <a:pt x="284" y="363"/>
                  </a:lnTo>
                  <a:cubicBezTo>
                    <a:pt x="222" y="168"/>
                    <a:pt x="222" y="168"/>
                    <a:pt x="222" y="168"/>
                  </a:cubicBezTo>
                  <a:cubicBezTo>
                    <a:pt x="204" y="124"/>
                    <a:pt x="142" y="88"/>
                    <a:pt x="89" y="10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6" y="0"/>
                    <a:pt x="28" y="0"/>
                    <a:pt x="19" y="0"/>
                  </a:cubicBezTo>
                  <a:cubicBezTo>
                    <a:pt x="10" y="9"/>
                    <a:pt x="10" y="18"/>
                    <a:pt x="10" y="27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28" y="141"/>
                    <a:pt x="0" y="194"/>
                    <a:pt x="19" y="239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81" y="487"/>
                    <a:pt x="142" y="513"/>
                    <a:pt x="204" y="497"/>
                  </a:cubicBezTo>
                  <a:cubicBezTo>
                    <a:pt x="267" y="469"/>
                    <a:pt x="302" y="407"/>
                    <a:pt x="284" y="363"/>
                  </a:cubicBezTo>
                  <a:close/>
                  <a:moveTo>
                    <a:pt x="125" y="222"/>
                  </a:moveTo>
                  <a:lnTo>
                    <a:pt x="125" y="222"/>
                  </a:lnTo>
                  <a:cubicBezTo>
                    <a:pt x="107" y="231"/>
                    <a:pt x="89" y="222"/>
                    <a:pt x="81" y="203"/>
                  </a:cubicBezTo>
                  <a:cubicBezTo>
                    <a:pt x="72" y="186"/>
                    <a:pt x="81" y="159"/>
                    <a:pt x="98" y="159"/>
                  </a:cubicBezTo>
                  <a:cubicBezTo>
                    <a:pt x="125" y="150"/>
                    <a:pt x="142" y="159"/>
                    <a:pt x="142" y="178"/>
                  </a:cubicBezTo>
                  <a:cubicBezTo>
                    <a:pt x="151" y="194"/>
                    <a:pt x="142" y="222"/>
                    <a:pt x="125" y="222"/>
                  </a:cubicBezTo>
                  <a:close/>
                </a:path>
              </a:pathLst>
            </a:custGeom>
            <a:solidFill>
              <a:srgbClr val="30BA78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DCC6C60E-3D59-6BA2-AA0C-E84AD7C249E6}"/>
              </a:ext>
            </a:extLst>
          </p:cNvPr>
          <p:cNvGrpSpPr/>
          <p:nvPr/>
        </p:nvGrpSpPr>
        <p:grpSpPr>
          <a:xfrm>
            <a:off x="17463702" y="5885890"/>
            <a:ext cx="1667323" cy="2634433"/>
            <a:chOff x="5412338" y="2107718"/>
            <a:chExt cx="1667323" cy="2634433"/>
          </a:xfrm>
        </p:grpSpPr>
        <p:grpSp>
          <p:nvGrpSpPr>
            <p:cNvPr id="5137" name="Group 5136">
              <a:extLst>
                <a:ext uri="{FF2B5EF4-FFF2-40B4-BE49-F238E27FC236}">
                  <a16:creationId xmlns:a16="http://schemas.microsoft.com/office/drawing/2014/main" id="{FFE6D47B-1D5A-34F8-50D1-EEF133E7E8E9}"/>
                </a:ext>
              </a:extLst>
            </p:cNvPr>
            <p:cNvGrpSpPr/>
            <p:nvPr/>
          </p:nvGrpSpPr>
          <p:grpSpPr>
            <a:xfrm>
              <a:off x="5412338" y="2107718"/>
              <a:ext cx="1667323" cy="2634433"/>
              <a:chOff x="4061144" y="2071995"/>
              <a:chExt cx="1667323" cy="2634433"/>
            </a:xfrm>
          </p:grpSpPr>
          <p:grpSp>
            <p:nvGrpSpPr>
              <p:cNvPr id="5139" name="Group 5138">
                <a:extLst>
                  <a:ext uri="{FF2B5EF4-FFF2-40B4-BE49-F238E27FC236}">
                    <a16:creationId xmlns:a16="http://schemas.microsoft.com/office/drawing/2014/main" id="{EA1E6A6B-E0F6-ADC1-F937-54DFED43D4D8}"/>
                  </a:ext>
                </a:extLst>
              </p:cNvPr>
              <p:cNvGrpSpPr/>
              <p:nvPr/>
            </p:nvGrpSpPr>
            <p:grpSpPr>
              <a:xfrm>
                <a:off x="4061144" y="2071995"/>
                <a:ext cx="1667323" cy="2634433"/>
                <a:chOff x="4175252" y="1512801"/>
                <a:chExt cx="1667323" cy="2634433"/>
              </a:xfrm>
            </p:grpSpPr>
            <p:sp>
              <p:nvSpPr>
                <p:cNvPr id="5141" name="Freeform 3">
                  <a:extLst>
                    <a:ext uri="{FF2B5EF4-FFF2-40B4-BE49-F238E27FC236}">
                      <a16:creationId xmlns:a16="http://schemas.microsoft.com/office/drawing/2014/main" id="{244FE54A-1433-913B-BE9E-A6DDC3A88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5252" y="1512801"/>
                  <a:ext cx="1667323" cy="2634433"/>
                </a:xfrm>
                <a:custGeom>
                  <a:avLst/>
                  <a:gdLst>
                    <a:gd name="T0" fmla="*/ 0 w 3757"/>
                    <a:gd name="T1" fmla="*/ 7346 h 7385"/>
                    <a:gd name="T2" fmla="*/ 0 w 3757"/>
                    <a:gd name="T3" fmla="*/ 38 h 7385"/>
                    <a:gd name="T4" fmla="*/ 0 w 3757"/>
                    <a:gd name="T5" fmla="*/ 38 h 7385"/>
                    <a:gd name="T6" fmla="*/ 38 w 3757"/>
                    <a:gd name="T7" fmla="*/ 0 h 7385"/>
                    <a:gd name="T8" fmla="*/ 3718 w 3757"/>
                    <a:gd name="T9" fmla="*/ 0 h 7385"/>
                    <a:gd name="T10" fmla="*/ 3718 w 3757"/>
                    <a:gd name="T11" fmla="*/ 0 h 7385"/>
                    <a:gd name="T12" fmla="*/ 3756 w 3757"/>
                    <a:gd name="T13" fmla="*/ 38 h 7385"/>
                    <a:gd name="T14" fmla="*/ 3756 w 3757"/>
                    <a:gd name="T15" fmla="*/ 7346 h 7385"/>
                    <a:gd name="T16" fmla="*/ 3756 w 3757"/>
                    <a:gd name="T17" fmla="*/ 7346 h 7385"/>
                    <a:gd name="T18" fmla="*/ 3718 w 3757"/>
                    <a:gd name="T19" fmla="*/ 7384 h 7385"/>
                    <a:gd name="T20" fmla="*/ 38 w 3757"/>
                    <a:gd name="T21" fmla="*/ 7384 h 7385"/>
                    <a:gd name="T22" fmla="*/ 38 w 3757"/>
                    <a:gd name="T23" fmla="*/ 7384 h 7385"/>
                    <a:gd name="T24" fmla="*/ 0 w 3757"/>
                    <a:gd name="T25" fmla="*/ 7346 h 7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57" h="7385">
                      <a:moveTo>
                        <a:pt x="0" y="7346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ubicBezTo>
                        <a:pt x="0" y="16"/>
                        <a:pt x="17" y="0"/>
                        <a:pt x="38" y="0"/>
                      </a:cubicBezTo>
                      <a:lnTo>
                        <a:pt x="3718" y="0"/>
                      </a:lnTo>
                      <a:lnTo>
                        <a:pt x="3718" y="0"/>
                      </a:lnTo>
                      <a:cubicBezTo>
                        <a:pt x="3739" y="0"/>
                        <a:pt x="3756" y="16"/>
                        <a:pt x="3756" y="38"/>
                      </a:cubicBezTo>
                      <a:lnTo>
                        <a:pt x="3756" y="7346"/>
                      </a:lnTo>
                      <a:lnTo>
                        <a:pt x="3756" y="7346"/>
                      </a:lnTo>
                      <a:cubicBezTo>
                        <a:pt x="3756" y="7367"/>
                        <a:pt x="3739" y="7384"/>
                        <a:pt x="3718" y="7384"/>
                      </a:cubicBezTo>
                      <a:lnTo>
                        <a:pt x="38" y="7384"/>
                      </a:lnTo>
                      <a:lnTo>
                        <a:pt x="38" y="7384"/>
                      </a:lnTo>
                      <a:cubicBezTo>
                        <a:pt x="17" y="7384"/>
                        <a:pt x="0" y="7367"/>
                        <a:pt x="0" y="7346"/>
                      </a:cubicBezTo>
                    </a:path>
                  </a:pathLst>
                </a:custGeom>
                <a:solidFill>
                  <a:srgbClr val="FE7C3F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66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ato Light" panose="020F050202020403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2" name="Freeform 4">
                  <a:extLst>
                    <a:ext uri="{FF2B5EF4-FFF2-40B4-BE49-F238E27FC236}">
                      <a16:creationId xmlns:a16="http://schemas.microsoft.com/office/drawing/2014/main" id="{80274204-6AA5-2396-DF5B-4D1BF9E202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5723" y="1683056"/>
                  <a:ext cx="1344427" cy="1346383"/>
                </a:xfrm>
                <a:custGeom>
                  <a:avLst/>
                  <a:gdLst>
                    <a:gd name="T0" fmla="*/ 0 w 3031"/>
                    <a:gd name="T1" fmla="*/ 3004 h 3032"/>
                    <a:gd name="T2" fmla="*/ 0 w 3031"/>
                    <a:gd name="T3" fmla="*/ 27 h 3032"/>
                    <a:gd name="T4" fmla="*/ 0 w 3031"/>
                    <a:gd name="T5" fmla="*/ 27 h 3032"/>
                    <a:gd name="T6" fmla="*/ 27 w 3031"/>
                    <a:gd name="T7" fmla="*/ 0 h 3032"/>
                    <a:gd name="T8" fmla="*/ 3003 w 3031"/>
                    <a:gd name="T9" fmla="*/ 0 h 3032"/>
                    <a:gd name="T10" fmla="*/ 3003 w 3031"/>
                    <a:gd name="T11" fmla="*/ 0 h 3032"/>
                    <a:gd name="T12" fmla="*/ 3030 w 3031"/>
                    <a:gd name="T13" fmla="*/ 27 h 3032"/>
                    <a:gd name="T14" fmla="*/ 3030 w 3031"/>
                    <a:gd name="T15" fmla="*/ 3004 h 3032"/>
                    <a:gd name="T16" fmla="*/ 3030 w 3031"/>
                    <a:gd name="T17" fmla="*/ 3004 h 3032"/>
                    <a:gd name="T18" fmla="*/ 3003 w 3031"/>
                    <a:gd name="T19" fmla="*/ 3031 h 3032"/>
                    <a:gd name="T20" fmla="*/ 27 w 3031"/>
                    <a:gd name="T21" fmla="*/ 3031 h 3032"/>
                    <a:gd name="T22" fmla="*/ 27 w 3031"/>
                    <a:gd name="T23" fmla="*/ 3031 h 3032"/>
                    <a:gd name="T24" fmla="*/ 0 w 3031"/>
                    <a:gd name="T25" fmla="*/ 3004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1" h="3032">
                      <a:moveTo>
                        <a:pt x="0" y="3004"/>
                      </a:moveTo>
                      <a:lnTo>
                        <a:pt x="0" y="27"/>
                      </a:lnTo>
                      <a:lnTo>
                        <a:pt x="0" y="27"/>
                      </a:lnTo>
                      <a:cubicBezTo>
                        <a:pt x="0" y="13"/>
                        <a:pt x="11" y="0"/>
                        <a:pt x="27" y="0"/>
                      </a:cubicBezTo>
                      <a:lnTo>
                        <a:pt x="3003" y="0"/>
                      </a:lnTo>
                      <a:lnTo>
                        <a:pt x="3003" y="0"/>
                      </a:lnTo>
                      <a:cubicBezTo>
                        <a:pt x="3018" y="0"/>
                        <a:pt x="3030" y="13"/>
                        <a:pt x="3030" y="27"/>
                      </a:cubicBezTo>
                      <a:lnTo>
                        <a:pt x="3030" y="3004"/>
                      </a:lnTo>
                      <a:lnTo>
                        <a:pt x="3030" y="3004"/>
                      </a:lnTo>
                      <a:cubicBezTo>
                        <a:pt x="3030" y="3019"/>
                        <a:pt x="3018" y="3031"/>
                        <a:pt x="3003" y="3031"/>
                      </a:cubicBezTo>
                      <a:lnTo>
                        <a:pt x="27" y="3031"/>
                      </a:lnTo>
                      <a:lnTo>
                        <a:pt x="27" y="3031"/>
                      </a:lnTo>
                      <a:cubicBezTo>
                        <a:pt x="11" y="3031"/>
                        <a:pt x="0" y="3019"/>
                        <a:pt x="0" y="3004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66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ato Light" panose="020F050202020403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43" name="TextBox 5142">
                  <a:extLst>
                    <a:ext uri="{FF2B5EF4-FFF2-40B4-BE49-F238E27FC236}">
                      <a16:creationId xmlns:a16="http://schemas.microsoft.com/office/drawing/2014/main" id="{A3FC4398-E9AF-62FA-8979-836E00C16C6C}"/>
                    </a:ext>
                  </a:extLst>
                </p:cNvPr>
                <p:cNvSpPr txBox="1"/>
                <p:nvPr/>
              </p:nvSpPr>
              <p:spPr>
                <a:xfrm>
                  <a:off x="4269364" y="3357505"/>
                  <a:ext cx="1506852" cy="492443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oppins Medium"/>
                      <a:ea typeface="League Spartan" charset="0"/>
                      <a:cs typeface="Poppins" pitchFamily="2" charset="77"/>
                    </a:rPr>
                    <a:t>Intuitive backup and snapshots </a:t>
                  </a:r>
                </a:p>
              </p:txBody>
            </p:sp>
          </p:grpSp>
          <p:sp>
            <p:nvSpPr>
              <p:cNvPr id="5140" name="Freeform 181">
                <a:extLst>
                  <a:ext uri="{FF2B5EF4-FFF2-40B4-BE49-F238E27FC236}">
                    <a16:creationId xmlns:a16="http://schemas.microsoft.com/office/drawing/2014/main" id="{53EA3886-C216-A11E-E734-8B39D2573B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60930" y="2707911"/>
                <a:ext cx="247650" cy="468000"/>
              </a:xfrm>
              <a:custGeom>
                <a:avLst/>
                <a:gdLst>
                  <a:gd name="T0" fmla="*/ 22 w 36"/>
                  <a:gd name="T1" fmla="*/ 60 h 68"/>
                  <a:gd name="T2" fmla="*/ 22 w 36"/>
                  <a:gd name="T3" fmla="*/ 67 h 68"/>
                  <a:gd name="T4" fmla="*/ 21 w 36"/>
                  <a:gd name="T5" fmla="*/ 68 h 68"/>
                  <a:gd name="T6" fmla="*/ 16 w 36"/>
                  <a:gd name="T7" fmla="*/ 68 h 68"/>
                  <a:gd name="T8" fmla="*/ 15 w 36"/>
                  <a:gd name="T9" fmla="*/ 67 h 68"/>
                  <a:gd name="T10" fmla="*/ 15 w 36"/>
                  <a:gd name="T11" fmla="*/ 60 h 68"/>
                  <a:gd name="T12" fmla="*/ 1 w 36"/>
                  <a:gd name="T13" fmla="*/ 53 h 68"/>
                  <a:gd name="T14" fmla="*/ 1 w 36"/>
                  <a:gd name="T15" fmla="*/ 52 h 68"/>
                  <a:gd name="T16" fmla="*/ 5 w 36"/>
                  <a:gd name="T17" fmla="*/ 46 h 68"/>
                  <a:gd name="T18" fmla="*/ 6 w 36"/>
                  <a:gd name="T19" fmla="*/ 46 h 68"/>
                  <a:gd name="T20" fmla="*/ 6 w 36"/>
                  <a:gd name="T21" fmla="*/ 46 h 68"/>
                  <a:gd name="T22" fmla="*/ 19 w 36"/>
                  <a:gd name="T23" fmla="*/ 51 h 68"/>
                  <a:gd name="T24" fmla="*/ 26 w 36"/>
                  <a:gd name="T25" fmla="*/ 45 h 68"/>
                  <a:gd name="T26" fmla="*/ 17 w 36"/>
                  <a:gd name="T27" fmla="*/ 38 h 68"/>
                  <a:gd name="T28" fmla="*/ 1 w 36"/>
                  <a:gd name="T29" fmla="*/ 22 h 68"/>
                  <a:gd name="T30" fmla="*/ 15 w 36"/>
                  <a:gd name="T31" fmla="*/ 8 h 68"/>
                  <a:gd name="T32" fmla="*/ 15 w 36"/>
                  <a:gd name="T33" fmla="*/ 1 h 68"/>
                  <a:gd name="T34" fmla="*/ 16 w 36"/>
                  <a:gd name="T35" fmla="*/ 0 h 68"/>
                  <a:gd name="T36" fmla="*/ 21 w 36"/>
                  <a:gd name="T37" fmla="*/ 0 h 68"/>
                  <a:gd name="T38" fmla="*/ 22 w 36"/>
                  <a:gd name="T39" fmla="*/ 1 h 68"/>
                  <a:gd name="T40" fmla="*/ 22 w 36"/>
                  <a:gd name="T41" fmla="*/ 8 h 68"/>
                  <a:gd name="T42" fmla="*/ 34 w 36"/>
                  <a:gd name="T43" fmla="*/ 13 h 68"/>
                  <a:gd name="T44" fmla="*/ 34 w 36"/>
                  <a:gd name="T45" fmla="*/ 14 h 68"/>
                  <a:gd name="T46" fmla="*/ 31 w 36"/>
                  <a:gd name="T47" fmla="*/ 20 h 68"/>
                  <a:gd name="T48" fmla="*/ 30 w 36"/>
                  <a:gd name="T49" fmla="*/ 20 h 68"/>
                  <a:gd name="T50" fmla="*/ 29 w 36"/>
                  <a:gd name="T51" fmla="*/ 20 h 68"/>
                  <a:gd name="T52" fmla="*/ 19 w 36"/>
                  <a:gd name="T53" fmla="*/ 16 h 68"/>
                  <a:gd name="T54" fmla="*/ 11 w 36"/>
                  <a:gd name="T55" fmla="*/ 22 h 68"/>
                  <a:gd name="T56" fmla="*/ 21 w 36"/>
                  <a:gd name="T57" fmla="*/ 30 h 68"/>
                  <a:gd name="T58" fmla="*/ 36 w 36"/>
                  <a:gd name="T59" fmla="*/ 45 h 68"/>
                  <a:gd name="T60" fmla="*/ 22 w 36"/>
                  <a:gd name="T61" fmla="*/ 60 h 6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6" h="68">
                    <a:moveTo>
                      <a:pt x="22" y="60"/>
                    </a:moveTo>
                    <a:cubicBezTo>
                      <a:pt x="22" y="67"/>
                      <a:pt x="22" y="67"/>
                      <a:pt x="22" y="67"/>
                    </a:cubicBezTo>
                    <a:cubicBezTo>
                      <a:pt x="22" y="67"/>
                      <a:pt x="22" y="68"/>
                      <a:pt x="21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5" y="68"/>
                      <a:pt x="15" y="67"/>
                      <a:pt x="15" y="6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6" y="59"/>
                      <a:pt x="1" y="53"/>
                      <a:pt x="1" y="53"/>
                    </a:cubicBezTo>
                    <a:cubicBezTo>
                      <a:pt x="0" y="53"/>
                      <a:pt x="0" y="52"/>
                      <a:pt x="1" y="52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6"/>
                      <a:pt x="12" y="51"/>
                      <a:pt x="19" y="51"/>
                    </a:cubicBezTo>
                    <a:cubicBezTo>
                      <a:pt x="22" y="51"/>
                      <a:pt x="26" y="49"/>
                      <a:pt x="26" y="45"/>
                    </a:cubicBezTo>
                    <a:cubicBezTo>
                      <a:pt x="26" y="41"/>
                      <a:pt x="22" y="40"/>
                      <a:pt x="17" y="38"/>
                    </a:cubicBezTo>
                    <a:cubicBezTo>
                      <a:pt x="10" y="35"/>
                      <a:pt x="1" y="32"/>
                      <a:pt x="1" y="22"/>
                    </a:cubicBezTo>
                    <a:cubicBezTo>
                      <a:pt x="1" y="15"/>
                      <a:pt x="7" y="9"/>
                      <a:pt x="15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30" y="8"/>
                      <a:pt x="34" y="13"/>
                      <a:pt x="34" y="13"/>
                    </a:cubicBezTo>
                    <a:cubicBezTo>
                      <a:pt x="35" y="13"/>
                      <a:pt x="35" y="14"/>
                      <a:pt x="34" y="14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20"/>
                      <a:pt x="30" y="20"/>
                    </a:cubicBezTo>
                    <a:cubicBezTo>
                      <a:pt x="30" y="20"/>
                      <a:pt x="30" y="20"/>
                      <a:pt x="29" y="20"/>
                    </a:cubicBezTo>
                    <a:cubicBezTo>
                      <a:pt x="29" y="20"/>
                      <a:pt x="25" y="16"/>
                      <a:pt x="19" y="16"/>
                    </a:cubicBezTo>
                    <a:cubicBezTo>
                      <a:pt x="14" y="16"/>
                      <a:pt x="11" y="18"/>
                      <a:pt x="11" y="22"/>
                    </a:cubicBezTo>
                    <a:cubicBezTo>
                      <a:pt x="11" y="26"/>
                      <a:pt x="16" y="28"/>
                      <a:pt x="21" y="30"/>
                    </a:cubicBezTo>
                    <a:cubicBezTo>
                      <a:pt x="28" y="32"/>
                      <a:pt x="36" y="36"/>
                      <a:pt x="36" y="45"/>
                    </a:cubicBezTo>
                    <a:cubicBezTo>
                      <a:pt x="36" y="52"/>
                      <a:pt x="30" y="59"/>
                      <a:pt x="22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oppins Light"/>
                  <a:ea typeface="+mn-ea"/>
                  <a:cs typeface="+mn-cs"/>
                </a:endParaRPr>
              </a:p>
            </p:txBody>
          </p:sp>
        </p:grpSp>
        <p:sp>
          <p:nvSpPr>
            <p:cNvPr id="5138" name="Freeform 100">
              <a:extLst>
                <a:ext uri="{FF2B5EF4-FFF2-40B4-BE49-F238E27FC236}">
                  <a16:creationId xmlns:a16="http://schemas.microsoft.com/office/drawing/2014/main" id="{82D42EC6-B323-ECA6-0172-0E70045D9D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6749" y="2592319"/>
              <a:ext cx="1058400" cy="683080"/>
            </a:xfrm>
            <a:custGeom>
              <a:avLst/>
              <a:gdLst>
                <a:gd name="T0" fmla="*/ 171043 w 498"/>
                <a:gd name="T1" fmla="*/ 40159 h 320"/>
                <a:gd name="T2" fmla="*/ 171043 w 498"/>
                <a:gd name="T3" fmla="*/ 40159 h 320"/>
                <a:gd name="T4" fmla="*/ 159371 w 498"/>
                <a:gd name="T5" fmla="*/ 40159 h 320"/>
                <a:gd name="T6" fmla="*/ 103703 w 498"/>
                <a:gd name="T7" fmla="*/ 0 h 320"/>
                <a:gd name="T8" fmla="*/ 43995 w 498"/>
                <a:gd name="T9" fmla="*/ 60465 h 320"/>
                <a:gd name="T10" fmla="*/ 43995 w 498"/>
                <a:gd name="T11" fmla="*/ 67684 h 320"/>
                <a:gd name="T12" fmla="*/ 39955 w 498"/>
                <a:gd name="T13" fmla="*/ 67684 h 320"/>
                <a:gd name="T14" fmla="*/ 0 w 498"/>
                <a:gd name="T15" fmla="*/ 108295 h 320"/>
                <a:gd name="T16" fmla="*/ 39955 w 498"/>
                <a:gd name="T17" fmla="*/ 143942 h 320"/>
                <a:gd name="T18" fmla="*/ 171043 w 498"/>
                <a:gd name="T19" fmla="*/ 143942 h 320"/>
                <a:gd name="T20" fmla="*/ 223119 w 498"/>
                <a:gd name="T21" fmla="*/ 92051 h 320"/>
                <a:gd name="T22" fmla="*/ 171043 w 498"/>
                <a:gd name="T23" fmla="*/ 40159 h 320"/>
                <a:gd name="T24" fmla="*/ 127497 w 498"/>
                <a:gd name="T25" fmla="*/ 87989 h 320"/>
                <a:gd name="T26" fmla="*/ 127497 w 498"/>
                <a:gd name="T27" fmla="*/ 87989 h 320"/>
                <a:gd name="T28" fmla="*/ 95622 w 498"/>
                <a:gd name="T29" fmla="*/ 124088 h 320"/>
                <a:gd name="T30" fmla="*/ 87542 w 498"/>
                <a:gd name="T31" fmla="*/ 124088 h 320"/>
                <a:gd name="T32" fmla="*/ 87542 w 498"/>
                <a:gd name="T33" fmla="*/ 120027 h 320"/>
                <a:gd name="T34" fmla="*/ 87542 w 498"/>
                <a:gd name="T35" fmla="*/ 115966 h 320"/>
                <a:gd name="T36" fmla="*/ 99663 w 498"/>
                <a:gd name="T37" fmla="*/ 92051 h 320"/>
                <a:gd name="T38" fmla="*/ 91582 w 498"/>
                <a:gd name="T39" fmla="*/ 87989 h 320"/>
                <a:gd name="T40" fmla="*/ 91582 w 498"/>
                <a:gd name="T41" fmla="*/ 87989 h 320"/>
                <a:gd name="T42" fmla="*/ 83501 w 498"/>
                <a:gd name="T43" fmla="*/ 80319 h 320"/>
                <a:gd name="T44" fmla="*/ 87542 w 498"/>
                <a:gd name="T45" fmla="*/ 72197 h 320"/>
                <a:gd name="T46" fmla="*/ 115824 w 498"/>
                <a:gd name="T47" fmla="*/ 40159 h 320"/>
                <a:gd name="T48" fmla="*/ 123456 w 498"/>
                <a:gd name="T49" fmla="*/ 36098 h 320"/>
                <a:gd name="T50" fmla="*/ 127497 w 498"/>
                <a:gd name="T51" fmla="*/ 40159 h 320"/>
                <a:gd name="T52" fmla="*/ 123456 w 498"/>
                <a:gd name="T53" fmla="*/ 47830 h 320"/>
                <a:gd name="T54" fmla="*/ 111784 w 498"/>
                <a:gd name="T55" fmla="*/ 72197 h 320"/>
                <a:gd name="T56" fmla="*/ 123456 w 498"/>
                <a:gd name="T57" fmla="*/ 76258 h 320"/>
                <a:gd name="T58" fmla="*/ 123456 w 498"/>
                <a:gd name="T59" fmla="*/ 76258 h 320"/>
                <a:gd name="T60" fmla="*/ 131537 w 498"/>
                <a:gd name="T61" fmla="*/ 84380 h 320"/>
                <a:gd name="T62" fmla="*/ 127497 w 498"/>
                <a:gd name="T63" fmla="*/ 87989 h 3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rgbClr val="FE7C3F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sp>
        <p:nvSpPr>
          <p:cNvPr id="5172" name="Rounded Rectangle 5171">
            <a:extLst>
              <a:ext uri="{FF2B5EF4-FFF2-40B4-BE49-F238E27FC236}">
                <a16:creationId xmlns:a16="http://schemas.microsoft.com/office/drawing/2014/main" id="{6ED81B46-8825-8B34-ECCE-C56D915F5C84}"/>
              </a:ext>
            </a:extLst>
          </p:cNvPr>
          <p:cNvSpPr/>
          <p:nvPr/>
        </p:nvSpPr>
        <p:spPr>
          <a:xfrm>
            <a:off x="14280299" y="2034924"/>
            <a:ext cx="8254314" cy="9352331"/>
          </a:xfrm>
          <a:prstGeom prst="roundRect">
            <a:avLst>
              <a:gd name="adj" fmla="val 3793"/>
            </a:avLst>
          </a:prstGeom>
          <a:noFill/>
          <a:ln w="57150">
            <a:solidFill>
              <a:srgbClr val="5F22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73" name="Graphic 5172">
            <a:extLst>
              <a:ext uri="{FF2B5EF4-FFF2-40B4-BE49-F238E27FC236}">
                <a16:creationId xmlns:a16="http://schemas.microsoft.com/office/drawing/2014/main" id="{3B719987-A3E7-43CF-5947-F2946A24D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5174" name="Picture 517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0E78E650-77E0-28DC-0B19-8D868CEBF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36637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Built on Kubernetes, Run for Kubernetes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CEEFAA-3075-FA96-F50F-A80389706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462235"/>
              </p:ext>
            </p:extLst>
          </p:nvPr>
        </p:nvGraphicFramePr>
        <p:xfrm>
          <a:off x="1898649" y="3005329"/>
          <a:ext cx="20571509" cy="867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B633B1D2-C1A7-112A-064A-C28702C531B3}"/>
              </a:ext>
            </a:extLst>
          </p:cNvPr>
          <p:cNvSpPr/>
          <p:nvPr/>
        </p:nvSpPr>
        <p:spPr>
          <a:xfrm>
            <a:off x="3148167" y="8485406"/>
            <a:ext cx="1299554" cy="1299556"/>
          </a:xfrm>
          <a:custGeom>
            <a:avLst/>
            <a:gdLst>
              <a:gd name="connsiteX0" fmla="*/ 583746 w 1299554"/>
              <a:gd name="connsiteY0" fmla="*/ 170566 h 1299556"/>
              <a:gd name="connsiteX1" fmla="*/ 674368 w 1299554"/>
              <a:gd name="connsiteY1" fmla="*/ 166645 h 1299556"/>
              <a:gd name="connsiteX2" fmla="*/ 715625 w 1299554"/>
              <a:gd name="connsiteY2" fmla="*/ 141516 h 1299556"/>
              <a:gd name="connsiteX3" fmla="*/ 768553 w 1299554"/>
              <a:gd name="connsiteY3" fmla="*/ 25143 h 1299556"/>
              <a:gd name="connsiteX4" fmla="*/ 822285 w 1299554"/>
              <a:gd name="connsiteY4" fmla="*/ 2599 h 1299556"/>
              <a:gd name="connsiteX5" fmla="*/ 934023 w 1299554"/>
              <a:gd name="connsiteY5" fmla="*/ 43322 h 1299556"/>
              <a:gd name="connsiteX6" fmla="*/ 960667 w 1299554"/>
              <a:gd name="connsiteY6" fmla="*/ 95092 h 1299556"/>
              <a:gd name="connsiteX7" fmla="*/ 926450 w 1299554"/>
              <a:gd name="connsiteY7" fmla="*/ 218235 h 1299556"/>
              <a:gd name="connsiteX8" fmla="*/ 941866 w 1299554"/>
              <a:gd name="connsiteY8" fmla="*/ 263946 h 1299556"/>
              <a:gd name="connsiteX9" fmla="*/ 1008873 w 1299554"/>
              <a:gd name="connsiteY9" fmla="*/ 325251 h 1299556"/>
              <a:gd name="connsiteX10" fmla="*/ 1055744 w 1299554"/>
              <a:gd name="connsiteY10" fmla="*/ 336656 h 1299556"/>
              <a:gd name="connsiteX11" fmla="*/ 1175413 w 1299554"/>
              <a:gd name="connsiteY11" fmla="*/ 291837 h 1299556"/>
              <a:gd name="connsiteX12" fmla="*/ 1229323 w 1299554"/>
              <a:gd name="connsiteY12" fmla="*/ 313936 h 1299556"/>
              <a:gd name="connsiteX13" fmla="*/ 1279578 w 1299554"/>
              <a:gd name="connsiteY13" fmla="*/ 421666 h 1299556"/>
              <a:gd name="connsiteX14" fmla="*/ 1261756 w 1299554"/>
              <a:gd name="connsiteY14" fmla="*/ 477180 h 1299556"/>
              <a:gd name="connsiteX15" fmla="*/ 1150462 w 1299554"/>
              <a:gd name="connsiteY15" fmla="*/ 540088 h 1299556"/>
              <a:gd name="connsiteX16" fmla="*/ 1129077 w 1299554"/>
              <a:gd name="connsiteY16" fmla="*/ 583304 h 1299556"/>
              <a:gd name="connsiteX17" fmla="*/ 1132998 w 1299554"/>
              <a:gd name="connsiteY17" fmla="*/ 674015 h 1299556"/>
              <a:gd name="connsiteX18" fmla="*/ 1158127 w 1299554"/>
              <a:gd name="connsiteY18" fmla="*/ 715271 h 1299556"/>
              <a:gd name="connsiteX19" fmla="*/ 1274411 w 1299554"/>
              <a:gd name="connsiteY19" fmla="*/ 768289 h 1299556"/>
              <a:gd name="connsiteX20" fmla="*/ 1296956 w 1299554"/>
              <a:gd name="connsiteY20" fmla="*/ 822021 h 1299556"/>
              <a:gd name="connsiteX21" fmla="*/ 1256324 w 1299554"/>
              <a:gd name="connsiteY21" fmla="*/ 933759 h 1299556"/>
              <a:gd name="connsiteX22" fmla="*/ 1204465 w 1299554"/>
              <a:gd name="connsiteY22" fmla="*/ 960491 h 1299556"/>
              <a:gd name="connsiteX23" fmla="*/ 1081233 w 1299554"/>
              <a:gd name="connsiteY23" fmla="*/ 926274 h 1299556"/>
              <a:gd name="connsiteX24" fmla="*/ 1035521 w 1299554"/>
              <a:gd name="connsiteY24" fmla="*/ 941779 h 1299556"/>
              <a:gd name="connsiteX25" fmla="*/ 974216 w 1299554"/>
              <a:gd name="connsiteY25" fmla="*/ 1008698 h 1299556"/>
              <a:gd name="connsiteX26" fmla="*/ 962811 w 1299554"/>
              <a:gd name="connsiteY26" fmla="*/ 1055568 h 1299556"/>
              <a:gd name="connsiteX27" fmla="*/ 1007630 w 1299554"/>
              <a:gd name="connsiteY27" fmla="*/ 1175238 h 1299556"/>
              <a:gd name="connsiteX28" fmla="*/ 985622 w 1299554"/>
              <a:gd name="connsiteY28" fmla="*/ 1229147 h 1299556"/>
              <a:gd name="connsiteX29" fmla="*/ 877800 w 1299554"/>
              <a:gd name="connsiteY29" fmla="*/ 1279403 h 1299556"/>
              <a:gd name="connsiteX30" fmla="*/ 822287 w 1299554"/>
              <a:gd name="connsiteY30" fmla="*/ 1261672 h 1299556"/>
              <a:gd name="connsiteX31" fmla="*/ 759381 w 1299554"/>
              <a:gd name="connsiteY31" fmla="*/ 1150376 h 1299556"/>
              <a:gd name="connsiteX32" fmla="*/ 716165 w 1299554"/>
              <a:gd name="connsiteY32" fmla="*/ 1128990 h 1299556"/>
              <a:gd name="connsiteX33" fmla="*/ 625452 w 1299554"/>
              <a:gd name="connsiteY33" fmla="*/ 1132912 h 1299556"/>
              <a:gd name="connsiteX34" fmla="*/ 584198 w 1299554"/>
              <a:gd name="connsiteY34" fmla="*/ 1158040 h 1299556"/>
              <a:gd name="connsiteX35" fmla="*/ 531267 w 1299554"/>
              <a:gd name="connsiteY35" fmla="*/ 1274414 h 1299556"/>
              <a:gd name="connsiteX36" fmla="*/ 477535 w 1299554"/>
              <a:gd name="connsiteY36" fmla="*/ 1296958 h 1299556"/>
              <a:gd name="connsiteX37" fmla="*/ 365799 w 1299554"/>
              <a:gd name="connsiteY37" fmla="*/ 1256236 h 1299556"/>
              <a:gd name="connsiteX38" fmla="*/ 339067 w 1299554"/>
              <a:gd name="connsiteY38" fmla="*/ 1204466 h 1299556"/>
              <a:gd name="connsiteX39" fmla="*/ 373284 w 1299554"/>
              <a:gd name="connsiteY39" fmla="*/ 1081233 h 1299556"/>
              <a:gd name="connsiteX40" fmla="*/ 357868 w 1299554"/>
              <a:gd name="connsiteY40" fmla="*/ 1035522 h 1299556"/>
              <a:gd name="connsiteX41" fmla="*/ 290860 w 1299554"/>
              <a:gd name="connsiteY41" fmla="*/ 974217 h 1299556"/>
              <a:gd name="connsiteX42" fmla="*/ 243990 w 1299554"/>
              <a:gd name="connsiteY42" fmla="*/ 962811 h 1299556"/>
              <a:gd name="connsiteX43" fmla="*/ 124320 w 1299554"/>
              <a:gd name="connsiteY43" fmla="*/ 1007630 h 1299556"/>
              <a:gd name="connsiteX44" fmla="*/ 70410 w 1299554"/>
              <a:gd name="connsiteY44" fmla="*/ 985622 h 1299556"/>
              <a:gd name="connsiteX45" fmla="*/ 20155 w 1299554"/>
              <a:gd name="connsiteY45" fmla="*/ 877892 h 1299556"/>
              <a:gd name="connsiteX46" fmla="*/ 37976 w 1299554"/>
              <a:gd name="connsiteY46" fmla="*/ 822379 h 1299556"/>
              <a:gd name="connsiteX47" fmla="*/ 149180 w 1299554"/>
              <a:gd name="connsiteY47" fmla="*/ 759470 h 1299556"/>
              <a:gd name="connsiteX48" fmla="*/ 170566 w 1299554"/>
              <a:gd name="connsiteY48" fmla="*/ 716254 h 1299556"/>
              <a:gd name="connsiteX49" fmla="*/ 166644 w 1299554"/>
              <a:gd name="connsiteY49" fmla="*/ 625544 h 1299556"/>
              <a:gd name="connsiteX50" fmla="*/ 141516 w 1299554"/>
              <a:gd name="connsiteY50" fmla="*/ 584287 h 1299556"/>
              <a:gd name="connsiteX51" fmla="*/ 25143 w 1299554"/>
              <a:gd name="connsiteY51" fmla="*/ 531359 h 1299556"/>
              <a:gd name="connsiteX52" fmla="*/ 2599 w 1299554"/>
              <a:gd name="connsiteY52" fmla="*/ 477627 h 1299556"/>
              <a:gd name="connsiteX53" fmla="*/ 43322 w 1299554"/>
              <a:gd name="connsiteY53" fmla="*/ 365889 h 1299556"/>
              <a:gd name="connsiteX54" fmla="*/ 95092 w 1299554"/>
              <a:gd name="connsiteY54" fmla="*/ 339245 h 1299556"/>
              <a:gd name="connsiteX55" fmla="*/ 218325 w 1299554"/>
              <a:gd name="connsiteY55" fmla="*/ 373462 h 1299556"/>
              <a:gd name="connsiteX56" fmla="*/ 264037 w 1299554"/>
              <a:gd name="connsiteY56" fmla="*/ 357957 h 1299556"/>
              <a:gd name="connsiteX57" fmla="*/ 325342 w 1299554"/>
              <a:gd name="connsiteY57" fmla="*/ 291038 h 1299556"/>
              <a:gd name="connsiteX58" fmla="*/ 336747 w 1299554"/>
              <a:gd name="connsiteY58" fmla="*/ 244168 h 1299556"/>
              <a:gd name="connsiteX59" fmla="*/ 291928 w 1299554"/>
              <a:gd name="connsiteY59" fmla="*/ 124498 h 1299556"/>
              <a:gd name="connsiteX60" fmla="*/ 313936 w 1299554"/>
              <a:gd name="connsiteY60" fmla="*/ 70588 h 1299556"/>
              <a:gd name="connsiteX61" fmla="*/ 421666 w 1299554"/>
              <a:gd name="connsiteY61" fmla="*/ 20333 h 1299556"/>
              <a:gd name="connsiteX62" fmla="*/ 477179 w 1299554"/>
              <a:gd name="connsiteY62" fmla="*/ 38154 h 1299556"/>
              <a:gd name="connsiteX63" fmla="*/ 540088 w 1299554"/>
              <a:gd name="connsiteY63" fmla="*/ 149448 h 1299556"/>
              <a:gd name="connsiteX64" fmla="*/ 583304 w 1299554"/>
              <a:gd name="connsiteY64" fmla="*/ 170833 h 1299556"/>
              <a:gd name="connsiteX65" fmla="*/ 542935 w 1299554"/>
              <a:gd name="connsiteY65" fmla="*/ 419983 h 1299556"/>
              <a:gd name="connsiteX66" fmla="*/ 879856 w 1299554"/>
              <a:gd name="connsiteY66" fmla="*/ 542593 h 1299556"/>
              <a:gd name="connsiteX67" fmla="*/ 757246 w 1299554"/>
              <a:gd name="connsiteY67" fmla="*/ 879514 h 1299556"/>
              <a:gd name="connsiteX68" fmla="*/ 420325 w 1299554"/>
              <a:gd name="connsiteY68" fmla="*/ 756904 h 1299556"/>
              <a:gd name="connsiteX69" fmla="*/ 542935 w 1299554"/>
              <a:gd name="connsiteY69" fmla="*/ 419983 h 129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99554" h="1299556">
                <a:moveTo>
                  <a:pt x="583746" y="170566"/>
                </a:moveTo>
                <a:cubicBezTo>
                  <a:pt x="614042" y="166378"/>
                  <a:pt x="644337" y="165130"/>
                  <a:pt x="674368" y="166645"/>
                </a:cubicBezTo>
                <a:cubicBezTo>
                  <a:pt x="692369" y="167536"/>
                  <a:pt x="708229" y="157913"/>
                  <a:pt x="715625" y="141516"/>
                </a:cubicBezTo>
                <a:lnTo>
                  <a:pt x="768553" y="25143"/>
                </a:lnTo>
                <a:cubicBezTo>
                  <a:pt x="777821" y="4738"/>
                  <a:pt x="801166" y="-5064"/>
                  <a:pt x="822285" y="2599"/>
                </a:cubicBezTo>
                <a:lnTo>
                  <a:pt x="934023" y="43322"/>
                </a:lnTo>
                <a:cubicBezTo>
                  <a:pt x="955142" y="50985"/>
                  <a:pt x="966725" y="73439"/>
                  <a:pt x="960667" y="95092"/>
                </a:cubicBezTo>
                <a:lnTo>
                  <a:pt x="926450" y="218235"/>
                </a:lnTo>
                <a:cubicBezTo>
                  <a:pt x="921639" y="235612"/>
                  <a:pt x="927520" y="253074"/>
                  <a:pt x="941866" y="263946"/>
                </a:cubicBezTo>
                <a:cubicBezTo>
                  <a:pt x="965925" y="282124"/>
                  <a:pt x="988380" y="302617"/>
                  <a:pt x="1008873" y="325251"/>
                </a:cubicBezTo>
                <a:cubicBezTo>
                  <a:pt x="1020902" y="338529"/>
                  <a:pt x="1038902" y="342984"/>
                  <a:pt x="1055744" y="336656"/>
                </a:cubicBezTo>
                <a:lnTo>
                  <a:pt x="1175413" y="291837"/>
                </a:lnTo>
                <a:cubicBezTo>
                  <a:pt x="1196443" y="283997"/>
                  <a:pt x="1219877" y="293532"/>
                  <a:pt x="1229323" y="313936"/>
                </a:cubicBezTo>
                <a:lnTo>
                  <a:pt x="1279578" y="421666"/>
                </a:lnTo>
                <a:cubicBezTo>
                  <a:pt x="1289113" y="441982"/>
                  <a:pt x="1281360" y="466130"/>
                  <a:pt x="1261756" y="477180"/>
                </a:cubicBezTo>
                <a:lnTo>
                  <a:pt x="1150462" y="540088"/>
                </a:lnTo>
                <a:cubicBezTo>
                  <a:pt x="1134780" y="548909"/>
                  <a:pt x="1126581" y="565484"/>
                  <a:pt x="1129077" y="583304"/>
                </a:cubicBezTo>
                <a:cubicBezTo>
                  <a:pt x="1133265" y="613600"/>
                  <a:pt x="1134602" y="643986"/>
                  <a:pt x="1132998" y="674015"/>
                </a:cubicBezTo>
                <a:cubicBezTo>
                  <a:pt x="1132017" y="691926"/>
                  <a:pt x="1141730" y="707787"/>
                  <a:pt x="1158127" y="715271"/>
                </a:cubicBezTo>
                <a:lnTo>
                  <a:pt x="1274411" y="768289"/>
                </a:lnTo>
                <a:cubicBezTo>
                  <a:pt x="1294816" y="777555"/>
                  <a:pt x="1304618" y="800902"/>
                  <a:pt x="1296956" y="822021"/>
                </a:cubicBezTo>
                <a:lnTo>
                  <a:pt x="1256324" y="933759"/>
                </a:lnTo>
                <a:cubicBezTo>
                  <a:pt x="1248662" y="954877"/>
                  <a:pt x="1226118" y="966461"/>
                  <a:pt x="1204465" y="960491"/>
                </a:cubicBezTo>
                <a:lnTo>
                  <a:pt x="1081233" y="926274"/>
                </a:lnTo>
                <a:cubicBezTo>
                  <a:pt x="1063946" y="921464"/>
                  <a:pt x="1046393" y="927433"/>
                  <a:pt x="1035521" y="941779"/>
                </a:cubicBezTo>
                <a:cubicBezTo>
                  <a:pt x="1017343" y="965749"/>
                  <a:pt x="996850" y="988204"/>
                  <a:pt x="974216" y="1008698"/>
                </a:cubicBezTo>
                <a:cubicBezTo>
                  <a:pt x="960940" y="1020726"/>
                  <a:pt x="956483" y="1038727"/>
                  <a:pt x="962811" y="1055568"/>
                </a:cubicBezTo>
                <a:lnTo>
                  <a:pt x="1007630" y="1175238"/>
                </a:lnTo>
                <a:cubicBezTo>
                  <a:pt x="1015470" y="1196267"/>
                  <a:pt x="1005938" y="1219701"/>
                  <a:pt x="985622" y="1229147"/>
                </a:cubicBezTo>
                <a:lnTo>
                  <a:pt x="877800" y="1279403"/>
                </a:lnTo>
                <a:cubicBezTo>
                  <a:pt x="857485" y="1288938"/>
                  <a:pt x="833337" y="1281184"/>
                  <a:pt x="822287" y="1261672"/>
                </a:cubicBezTo>
                <a:lnTo>
                  <a:pt x="759381" y="1150376"/>
                </a:lnTo>
                <a:cubicBezTo>
                  <a:pt x="750558" y="1134693"/>
                  <a:pt x="733985" y="1126497"/>
                  <a:pt x="716165" y="1128990"/>
                </a:cubicBezTo>
                <a:cubicBezTo>
                  <a:pt x="685867" y="1133179"/>
                  <a:pt x="655481" y="1134426"/>
                  <a:pt x="625452" y="1132912"/>
                </a:cubicBezTo>
                <a:cubicBezTo>
                  <a:pt x="607543" y="1132022"/>
                  <a:pt x="591682" y="1141644"/>
                  <a:pt x="584198" y="1158040"/>
                </a:cubicBezTo>
                <a:lnTo>
                  <a:pt x="531267" y="1274414"/>
                </a:lnTo>
                <a:cubicBezTo>
                  <a:pt x="521912" y="1294818"/>
                  <a:pt x="498656" y="1304620"/>
                  <a:pt x="477535" y="1296958"/>
                </a:cubicBezTo>
                <a:lnTo>
                  <a:pt x="365799" y="1256236"/>
                </a:lnTo>
                <a:cubicBezTo>
                  <a:pt x="344681" y="1248573"/>
                  <a:pt x="333095" y="1226118"/>
                  <a:pt x="339067" y="1204466"/>
                </a:cubicBezTo>
                <a:lnTo>
                  <a:pt x="373284" y="1081233"/>
                </a:lnTo>
                <a:cubicBezTo>
                  <a:pt x="378095" y="1063858"/>
                  <a:pt x="372214" y="1046393"/>
                  <a:pt x="357868" y="1035522"/>
                </a:cubicBezTo>
                <a:cubicBezTo>
                  <a:pt x="333809" y="1017343"/>
                  <a:pt x="311354" y="996939"/>
                  <a:pt x="290860" y="974217"/>
                </a:cubicBezTo>
                <a:cubicBezTo>
                  <a:pt x="278830" y="960852"/>
                  <a:pt x="260832" y="956486"/>
                  <a:pt x="243990" y="962811"/>
                </a:cubicBezTo>
                <a:lnTo>
                  <a:pt x="124320" y="1007630"/>
                </a:lnTo>
                <a:cubicBezTo>
                  <a:pt x="103291" y="1015562"/>
                  <a:pt x="79856" y="1005938"/>
                  <a:pt x="70410" y="985622"/>
                </a:cubicBezTo>
                <a:lnTo>
                  <a:pt x="20155" y="877892"/>
                </a:lnTo>
                <a:cubicBezTo>
                  <a:pt x="10621" y="857574"/>
                  <a:pt x="18373" y="833428"/>
                  <a:pt x="37976" y="822379"/>
                </a:cubicBezTo>
                <a:lnTo>
                  <a:pt x="149180" y="759470"/>
                </a:lnTo>
                <a:cubicBezTo>
                  <a:pt x="164863" y="750647"/>
                  <a:pt x="173061" y="734074"/>
                  <a:pt x="170566" y="716254"/>
                </a:cubicBezTo>
                <a:cubicBezTo>
                  <a:pt x="166377" y="685959"/>
                  <a:pt x="165130" y="655572"/>
                  <a:pt x="166644" y="625544"/>
                </a:cubicBezTo>
                <a:cubicBezTo>
                  <a:pt x="167536" y="607632"/>
                  <a:pt x="157912" y="591683"/>
                  <a:pt x="141516" y="584287"/>
                </a:cubicBezTo>
                <a:lnTo>
                  <a:pt x="25143" y="531359"/>
                </a:lnTo>
                <a:cubicBezTo>
                  <a:pt x="4738" y="522090"/>
                  <a:pt x="-5064" y="498745"/>
                  <a:pt x="2599" y="477627"/>
                </a:cubicBezTo>
                <a:lnTo>
                  <a:pt x="43322" y="365889"/>
                </a:lnTo>
                <a:cubicBezTo>
                  <a:pt x="50985" y="344770"/>
                  <a:pt x="73528" y="333276"/>
                  <a:pt x="95092" y="339245"/>
                </a:cubicBezTo>
                <a:lnTo>
                  <a:pt x="218325" y="373462"/>
                </a:lnTo>
                <a:cubicBezTo>
                  <a:pt x="235701" y="378273"/>
                  <a:pt x="253165" y="372303"/>
                  <a:pt x="264037" y="357957"/>
                </a:cubicBezTo>
                <a:cubicBezTo>
                  <a:pt x="282212" y="333987"/>
                  <a:pt x="302619" y="311532"/>
                  <a:pt x="325342" y="291038"/>
                </a:cubicBezTo>
                <a:cubicBezTo>
                  <a:pt x="338707" y="279008"/>
                  <a:pt x="343073" y="260921"/>
                  <a:pt x="336747" y="244168"/>
                </a:cubicBezTo>
                <a:lnTo>
                  <a:pt x="291928" y="124498"/>
                </a:lnTo>
                <a:cubicBezTo>
                  <a:pt x="283996" y="103469"/>
                  <a:pt x="293620" y="80034"/>
                  <a:pt x="313936" y="70588"/>
                </a:cubicBezTo>
                <a:lnTo>
                  <a:pt x="421666" y="20333"/>
                </a:lnTo>
                <a:cubicBezTo>
                  <a:pt x="442071" y="10888"/>
                  <a:pt x="466130" y="18551"/>
                  <a:pt x="477179" y="38154"/>
                </a:cubicBezTo>
                <a:lnTo>
                  <a:pt x="540088" y="149448"/>
                </a:lnTo>
                <a:cubicBezTo>
                  <a:pt x="548909" y="165130"/>
                  <a:pt x="565484" y="173329"/>
                  <a:pt x="583304" y="170833"/>
                </a:cubicBezTo>
                <a:close/>
                <a:moveTo>
                  <a:pt x="542935" y="419983"/>
                </a:moveTo>
                <a:cubicBezTo>
                  <a:pt x="669822" y="360815"/>
                  <a:pt x="820684" y="415706"/>
                  <a:pt x="879856" y="542593"/>
                </a:cubicBezTo>
                <a:cubicBezTo>
                  <a:pt x="939028" y="669480"/>
                  <a:pt x="884133" y="820342"/>
                  <a:pt x="757246" y="879514"/>
                </a:cubicBezTo>
                <a:cubicBezTo>
                  <a:pt x="630359" y="938686"/>
                  <a:pt x="479497" y="883791"/>
                  <a:pt x="420325" y="756904"/>
                </a:cubicBezTo>
                <a:cubicBezTo>
                  <a:pt x="361153" y="630017"/>
                  <a:pt x="416048" y="479155"/>
                  <a:pt x="542935" y="419983"/>
                </a:cubicBezTo>
                <a:close/>
              </a:path>
            </a:pathLst>
          </a:custGeom>
          <a:solidFill>
            <a:schemeClr val="accent3"/>
          </a:solidFill>
          <a:ln w="227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10A125-001E-F2E6-CCBA-1AE44AAB0443}"/>
              </a:ext>
            </a:extLst>
          </p:cNvPr>
          <p:cNvSpPr/>
          <p:nvPr/>
        </p:nvSpPr>
        <p:spPr>
          <a:xfrm>
            <a:off x="4204877" y="9365608"/>
            <a:ext cx="1063923" cy="1064189"/>
          </a:xfrm>
          <a:custGeom>
            <a:avLst/>
            <a:gdLst>
              <a:gd name="connsiteX0" fmla="*/ 579635 w 1063923"/>
              <a:gd name="connsiteY0" fmla="*/ 149875 h 1064189"/>
              <a:gd name="connsiteX1" fmla="*/ 650208 w 1063923"/>
              <a:gd name="connsiteY1" fmla="*/ 165557 h 1064189"/>
              <a:gd name="connsiteX2" fmla="*/ 687098 w 1063923"/>
              <a:gd name="connsiteY2" fmla="*/ 154774 h 1064189"/>
              <a:gd name="connsiteX3" fmla="*/ 751788 w 1063923"/>
              <a:gd name="connsiteY3" fmla="*/ 76183 h 1064189"/>
              <a:gd name="connsiteX4" fmla="*/ 797855 w 1063923"/>
              <a:gd name="connsiteY4" fmla="*/ 69858 h 1064189"/>
              <a:gd name="connsiteX5" fmla="*/ 875466 w 1063923"/>
              <a:gd name="connsiteY5" fmla="*/ 124212 h 1064189"/>
              <a:gd name="connsiteX6" fmla="*/ 885268 w 1063923"/>
              <a:gd name="connsiteY6" fmla="*/ 169567 h 1064189"/>
              <a:gd name="connsiteX7" fmla="*/ 833498 w 1063923"/>
              <a:gd name="connsiteY7" fmla="*/ 257249 h 1064189"/>
              <a:gd name="connsiteX8" fmla="*/ 835993 w 1063923"/>
              <a:gd name="connsiteY8" fmla="*/ 295654 h 1064189"/>
              <a:gd name="connsiteX9" fmla="*/ 874843 w 1063923"/>
              <a:gd name="connsiteY9" fmla="*/ 356692 h 1064189"/>
              <a:gd name="connsiteX10" fmla="*/ 908615 w 1063923"/>
              <a:gd name="connsiteY10" fmla="*/ 375137 h 1064189"/>
              <a:gd name="connsiteX11" fmla="*/ 1009928 w 1063923"/>
              <a:gd name="connsiteY11" fmla="*/ 365335 h 1064189"/>
              <a:gd name="connsiteX12" fmla="*/ 1046908 w 1063923"/>
              <a:gd name="connsiteY12" fmla="*/ 393404 h 1064189"/>
              <a:gd name="connsiteX13" fmla="*/ 1063391 w 1063923"/>
              <a:gd name="connsiteY13" fmla="*/ 486697 h 1064189"/>
              <a:gd name="connsiteX14" fmla="*/ 1038262 w 1063923"/>
              <a:gd name="connsiteY14" fmla="*/ 525725 h 1064189"/>
              <a:gd name="connsiteX15" fmla="*/ 939711 w 1063923"/>
              <a:gd name="connsiteY15" fmla="*/ 551121 h 1064189"/>
              <a:gd name="connsiteX16" fmla="*/ 914315 w 1063923"/>
              <a:gd name="connsiteY16" fmla="*/ 579990 h 1064189"/>
              <a:gd name="connsiteX17" fmla="*/ 898633 w 1063923"/>
              <a:gd name="connsiteY17" fmla="*/ 650653 h 1064189"/>
              <a:gd name="connsiteX18" fmla="*/ 909415 w 1063923"/>
              <a:gd name="connsiteY18" fmla="*/ 687543 h 1064189"/>
              <a:gd name="connsiteX19" fmla="*/ 988007 w 1063923"/>
              <a:gd name="connsiteY19" fmla="*/ 752233 h 1064189"/>
              <a:gd name="connsiteX20" fmla="*/ 994332 w 1063923"/>
              <a:gd name="connsiteY20" fmla="*/ 798211 h 1064189"/>
              <a:gd name="connsiteX21" fmla="*/ 939978 w 1063923"/>
              <a:gd name="connsiteY21" fmla="*/ 875822 h 1064189"/>
              <a:gd name="connsiteX22" fmla="*/ 894622 w 1063923"/>
              <a:gd name="connsiteY22" fmla="*/ 885623 h 1064189"/>
              <a:gd name="connsiteX23" fmla="*/ 806852 w 1063923"/>
              <a:gd name="connsiteY23" fmla="*/ 833854 h 1064189"/>
              <a:gd name="connsiteX24" fmla="*/ 768447 w 1063923"/>
              <a:gd name="connsiteY24" fmla="*/ 836349 h 1064189"/>
              <a:gd name="connsiteX25" fmla="*/ 707498 w 1063923"/>
              <a:gd name="connsiteY25" fmla="*/ 875199 h 1064189"/>
              <a:gd name="connsiteX26" fmla="*/ 689053 w 1063923"/>
              <a:gd name="connsiteY26" fmla="*/ 908971 h 1064189"/>
              <a:gd name="connsiteX27" fmla="*/ 698855 w 1063923"/>
              <a:gd name="connsiteY27" fmla="*/ 1010284 h 1064189"/>
              <a:gd name="connsiteX28" fmla="*/ 670786 w 1063923"/>
              <a:gd name="connsiteY28" fmla="*/ 1047174 h 1064189"/>
              <a:gd name="connsiteX29" fmla="*/ 577493 w 1063923"/>
              <a:gd name="connsiteY29" fmla="*/ 1063658 h 1064189"/>
              <a:gd name="connsiteX30" fmla="*/ 538465 w 1063923"/>
              <a:gd name="connsiteY30" fmla="*/ 1038529 h 1064189"/>
              <a:gd name="connsiteX31" fmla="*/ 513069 w 1063923"/>
              <a:gd name="connsiteY31" fmla="*/ 939889 h 1064189"/>
              <a:gd name="connsiteX32" fmla="*/ 484199 w 1063923"/>
              <a:gd name="connsiteY32" fmla="*/ 914493 h 1064189"/>
              <a:gd name="connsiteX33" fmla="*/ 413537 w 1063923"/>
              <a:gd name="connsiteY33" fmla="*/ 898811 h 1064189"/>
              <a:gd name="connsiteX34" fmla="*/ 376647 w 1063923"/>
              <a:gd name="connsiteY34" fmla="*/ 909593 h 1064189"/>
              <a:gd name="connsiteX35" fmla="*/ 311957 w 1063923"/>
              <a:gd name="connsiteY35" fmla="*/ 988185 h 1064189"/>
              <a:gd name="connsiteX36" fmla="*/ 265979 w 1063923"/>
              <a:gd name="connsiteY36" fmla="*/ 994421 h 1064189"/>
              <a:gd name="connsiteX37" fmla="*/ 188368 w 1063923"/>
              <a:gd name="connsiteY37" fmla="*/ 940067 h 1064189"/>
              <a:gd name="connsiteX38" fmla="*/ 178566 w 1063923"/>
              <a:gd name="connsiteY38" fmla="*/ 894711 h 1064189"/>
              <a:gd name="connsiteX39" fmla="*/ 230336 w 1063923"/>
              <a:gd name="connsiteY39" fmla="*/ 806941 h 1064189"/>
              <a:gd name="connsiteX40" fmla="*/ 227843 w 1063923"/>
              <a:gd name="connsiteY40" fmla="*/ 768625 h 1064189"/>
              <a:gd name="connsiteX41" fmla="*/ 188993 w 1063923"/>
              <a:gd name="connsiteY41" fmla="*/ 707676 h 1064189"/>
              <a:gd name="connsiteX42" fmla="*/ 155222 w 1063923"/>
              <a:gd name="connsiteY42" fmla="*/ 689142 h 1064189"/>
              <a:gd name="connsiteX43" fmla="*/ 53908 w 1063923"/>
              <a:gd name="connsiteY43" fmla="*/ 698944 h 1064189"/>
              <a:gd name="connsiteX44" fmla="*/ 17018 w 1063923"/>
              <a:gd name="connsiteY44" fmla="*/ 670875 h 1064189"/>
              <a:gd name="connsiteX45" fmla="*/ 532 w 1063923"/>
              <a:gd name="connsiteY45" fmla="*/ 577582 h 1064189"/>
              <a:gd name="connsiteX46" fmla="*/ 25661 w 1063923"/>
              <a:gd name="connsiteY46" fmla="*/ 538554 h 1064189"/>
              <a:gd name="connsiteX47" fmla="*/ 124301 w 1063923"/>
              <a:gd name="connsiteY47" fmla="*/ 513158 h 1064189"/>
              <a:gd name="connsiteX48" fmla="*/ 149608 w 1063923"/>
              <a:gd name="connsiteY48" fmla="*/ 484289 h 1064189"/>
              <a:gd name="connsiteX49" fmla="*/ 165290 w 1063923"/>
              <a:gd name="connsiteY49" fmla="*/ 413626 h 1064189"/>
              <a:gd name="connsiteX50" fmla="*/ 154508 w 1063923"/>
              <a:gd name="connsiteY50" fmla="*/ 376736 h 1064189"/>
              <a:gd name="connsiteX51" fmla="*/ 75916 w 1063923"/>
              <a:gd name="connsiteY51" fmla="*/ 312046 h 1064189"/>
              <a:gd name="connsiteX52" fmla="*/ 69680 w 1063923"/>
              <a:gd name="connsiteY52" fmla="*/ 265979 h 1064189"/>
              <a:gd name="connsiteX53" fmla="*/ 124034 w 1063923"/>
              <a:gd name="connsiteY53" fmla="*/ 188368 h 1064189"/>
              <a:gd name="connsiteX54" fmla="*/ 169390 w 1063923"/>
              <a:gd name="connsiteY54" fmla="*/ 178566 h 1064189"/>
              <a:gd name="connsiteX55" fmla="*/ 257071 w 1063923"/>
              <a:gd name="connsiteY55" fmla="*/ 230336 h 1064189"/>
              <a:gd name="connsiteX56" fmla="*/ 295476 w 1063923"/>
              <a:gd name="connsiteY56" fmla="*/ 227843 h 1064189"/>
              <a:gd name="connsiteX57" fmla="*/ 356425 w 1063923"/>
              <a:gd name="connsiteY57" fmla="*/ 188991 h 1064189"/>
              <a:gd name="connsiteX58" fmla="*/ 374870 w 1063923"/>
              <a:gd name="connsiteY58" fmla="*/ 155308 h 1064189"/>
              <a:gd name="connsiteX59" fmla="*/ 365068 w 1063923"/>
              <a:gd name="connsiteY59" fmla="*/ 53997 h 1064189"/>
              <a:gd name="connsiteX60" fmla="*/ 393137 w 1063923"/>
              <a:gd name="connsiteY60" fmla="*/ 17016 h 1064189"/>
              <a:gd name="connsiteX61" fmla="*/ 486430 w 1063923"/>
              <a:gd name="connsiteY61" fmla="*/ 532 h 1064189"/>
              <a:gd name="connsiteX62" fmla="*/ 525458 w 1063923"/>
              <a:gd name="connsiteY62" fmla="*/ 25661 h 1064189"/>
              <a:gd name="connsiteX63" fmla="*/ 550854 w 1063923"/>
              <a:gd name="connsiteY63" fmla="*/ 124212 h 1064189"/>
              <a:gd name="connsiteX64" fmla="*/ 579724 w 1063923"/>
              <a:gd name="connsiteY64" fmla="*/ 149608 h 1064189"/>
              <a:gd name="connsiteX65" fmla="*/ 496855 w 1063923"/>
              <a:gd name="connsiteY65" fmla="*/ 333434 h 1064189"/>
              <a:gd name="connsiteX66" fmla="*/ 730852 w 1063923"/>
              <a:gd name="connsiteY66" fmla="*/ 497300 h 1064189"/>
              <a:gd name="connsiteX67" fmla="*/ 566986 w 1063923"/>
              <a:gd name="connsiteY67" fmla="*/ 731297 h 1064189"/>
              <a:gd name="connsiteX68" fmla="*/ 332989 w 1063923"/>
              <a:gd name="connsiteY68" fmla="*/ 567431 h 1064189"/>
              <a:gd name="connsiteX69" fmla="*/ 496855 w 1063923"/>
              <a:gd name="connsiteY69" fmla="*/ 333434 h 106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63923" h="1064189">
                <a:moveTo>
                  <a:pt x="579635" y="149875"/>
                </a:moveTo>
                <a:cubicBezTo>
                  <a:pt x="603782" y="152904"/>
                  <a:pt x="627397" y="158162"/>
                  <a:pt x="650208" y="165557"/>
                </a:cubicBezTo>
                <a:cubicBezTo>
                  <a:pt x="663842" y="169923"/>
                  <a:pt x="678010" y="165824"/>
                  <a:pt x="687098" y="154774"/>
                </a:cubicBezTo>
                <a:lnTo>
                  <a:pt x="751788" y="76183"/>
                </a:lnTo>
                <a:cubicBezTo>
                  <a:pt x="763194" y="62373"/>
                  <a:pt x="783154" y="59611"/>
                  <a:pt x="797855" y="69858"/>
                </a:cubicBezTo>
                <a:lnTo>
                  <a:pt x="875466" y="124212"/>
                </a:lnTo>
                <a:cubicBezTo>
                  <a:pt x="890079" y="134459"/>
                  <a:pt x="894356" y="154152"/>
                  <a:pt x="885268" y="169567"/>
                </a:cubicBezTo>
                <a:lnTo>
                  <a:pt x="833498" y="257249"/>
                </a:lnTo>
                <a:cubicBezTo>
                  <a:pt x="826280" y="269636"/>
                  <a:pt x="827172" y="284337"/>
                  <a:pt x="835993" y="295654"/>
                </a:cubicBezTo>
                <a:cubicBezTo>
                  <a:pt x="850695" y="314633"/>
                  <a:pt x="863795" y="334951"/>
                  <a:pt x="874843" y="356692"/>
                </a:cubicBezTo>
                <a:cubicBezTo>
                  <a:pt x="881346" y="369434"/>
                  <a:pt x="894356" y="376474"/>
                  <a:pt x="908615" y="375137"/>
                </a:cubicBezTo>
                <a:lnTo>
                  <a:pt x="1009928" y="365335"/>
                </a:lnTo>
                <a:cubicBezTo>
                  <a:pt x="1027748" y="363643"/>
                  <a:pt x="1043789" y="375849"/>
                  <a:pt x="1046908" y="393404"/>
                </a:cubicBezTo>
                <a:lnTo>
                  <a:pt x="1063391" y="486697"/>
                </a:lnTo>
                <a:cubicBezTo>
                  <a:pt x="1066509" y="504339"/>
                  <a:pt x="1055640" y="521270"/>
                  <a:pt x="1038262" y="525725"/>
                </a:cubicBezTo>
                <a:lnTo>
                  <a:pt x="939711" y="551121"/>
                </a:lnTo>
                <a:cubicBezTo>
                  <a:pt x="925901" y="554684"/>
                  <a:pt x="916097" y="565822"/>
                  <a:pt x="914315" y="579990"/>
                </a:cubicBezTo>
                <a:cubicBezTo>
                  <a:pt x="911286" y="604138"/>
                  <a:pt x="906030" y="627841"/>
                  <a:pt x="898633" y="650653"/>
                </a:cubicBezTo>
                <a:cubicBezTo>
                  <a:pt x="894267" y="664287"/>
                  <a:pt x="898366" y="678455"/>
                  <a:pt x="909415" y="687543"/>
                </a:cubicBezTo>
                <a:lnTo>
                  <a:pt x="988007" y="752233"/>
                </a:lnTo>
                <a:cubicBezTo>
                  <a:pt x="1001819" y="763550"/>
                  <a:pt x="1004579" y="783598"/>
                  <a:pt x="994332" y="798211"/>
                </a:cubicBezTo>
                <a:lnTo>
                  <a:pt x="939978" y="875822"/>
                </a:lnTo>
                <a:cubicBezTo>
                  <a:pt x="929731" y="890434"/>
                  <a:pt x="910038" y="894800"/>
                  <a:pt x="894622" y="885623"/>
                </a:cubicBezTo>
                <a:lnTo>
                  <a:pt x="806852" y="833854"/>
                </a:lnTo>
                <a:cubicBezTo>
                  <a:pt x="794468" y="826636"/>
                  <a:pt x="779764" y="827528"/>
                  <a:pt x="768447" y="836349"/>
                </a:cubicBezTo>
                <a:cubicBezTo>
                  <a:pt x="749557" y="851051"/>
                  <a:pt x="729150" y="864151"/>
                  <a:pt x="707498" y="875199"/>
                </a:cubicBezTo>
                <a:cubicBezTo>
                  <a:pt x="694756" y="881702"/>
                  <a:pt x="687627" y="894711"/>
                  <a:pt x="689053" y="908971"/>
                </a:cubicBezTo>
                <a:lnTo>
                  <a:pt x="698855" y="1010284"/>
                </a:lnTo>
                <a:cubicBezTo>
                  <a:pt x="700639" y="1028104"/>
                  <a:pt x="688430" y="1044145"/>
                  <a:pt x="670786" y="1047174"/>
                </a:cubicBezTo>
                <a:lnTo>
                  <a:pt x="577493" y="1063658"/>
                </a:lnTo>
                <a:cubicBezTo>
                  <a:pt x="559851" y="1066776"/>
                  <a:pt x="542920" y="1055907"/>
                  <a:pt x="538465" y="1038529"/>
                </a:cubicBezTo>
                <a:lnTo>
                  <a:pt x="513069" y="939889"/>
                </a:lnTo>
                <a:cubicBezTo>
                  <a:pt x="509506" y="926079"/>
                  <a:pt x="498367" y="916275"/>
                  <a:pt x="484199" y="914493"/>
                </a:cubicBezTo>
                <a:cubicBezTo>
                  <a:pt x="460052" y="911464"/>
                  <a:pt x="436349" y="906206"/>
                  <a:pt x="413537" y="898811"/>
                </a:cubicBezTo>
                <a:cubicBezTo>
                  <a:pt x="399905" y="894356"/>
                  <a:pt x="385735" y="898544"/>
                  <a:pt x="376647" y="909593"/>
                </a:cubicBezTo>
                <a:lnTo>
                  <a:pt x="311957" y="988185"/>
                </a:lnTo>
                <a:cubicBezTo>
                  <a:pt x="300640" y="1001997"/>
                  <a:pt x="280592" y="1004668"/>
                  <a:pt x="265979" y="994421"/>
                </a:cubicBezTo>
                <a:lnTo>
                  <a:pt x="188368" y="940067"/>
                </a:lnTo>
                <a:cubicBezTo>
                  <a:pt x="173756" y="929731"/>
                  <a:pt x="169390" y="910038"/>
                  <a:pt x="178566" y="894711"/>
                </a:cubicBezTo>
                <a:lnTo>
                  <a:pt x="230336" y="806941"/>
                </a:lnTo>
                <a:cubicBezTo>
                  <a:pt x="237554" y="794646"/>
                  <a:pt x="236664" y="779942"/>
                  <a:pt x="227843" y="768625"/>
                </a:cubicBezTo>
                <a:cubicBezTo>
                  <a:pt x="213139" y="749646"/>
                  <a:pt x="200041" y="729328"/>
                  <a:pt x="188993" y="707676"/>
                </a:cubicBezTo>
                <a:cubicBezTo>
                  <a:pt x="182488" y="694934"/>
                  <a:pt x="169479" y="687805"/>
                  <a:pt x="155222" y="689142"/>
                </a:cubicBezTo>
                <a:lnTo>
                  <a:pt x="53908" y="698944"/>
                </a:lnTo>
                <a:cubicBezTo>
                  <a:pt x="36086" y="700636"/>
                  <a:pt x="20047" y="688430"/>
                  <a:pt x="17018" y="670875"/>
                </a:cubicBezTo>
                <a:lnTo>
                  <a:pt x="532" y="577582"/>
                </a:lnTo>
                <a:cubicBezTo>
                  <a:pt x="-2586" y="559939"/>
                  <a:pt x="8283" y="543009"/>
                  <a:pt x="25661" y="538554"/>
                </a:cubicBezTo>
                <a:lnTo>
                  <a:pt x="124301" y="513158"/>
                </a:lnTo>
                <a:cubicBezTo>
                  <a:pt x="138113" y="509595"/>
                  <a:pt x="147915" y="498456"/>
                  <a:pt x="149608" y="484289"/>
                </a:cubicBezTo>
                <a:cubicBezTo>
                  <a:pt x="152637" y="460141"/>
                  <a:pt x="157984" y="436527"/>
                  <a:pt x="165290" y="413626"/>
                </a:cubicBezTo>
                <a:cubicBezTo>
                  <a:pt x="169656" y="399994"/>
                  <a:pt x="165557" y="385824"/>
                  <a:pt x="154508" y="376736"/>
                </a:cubicBezTo>
                <a:lnTo>
                  <a:pt x="75916" y="312046"/>
                </a:lnTo>
                <a:cubicBezTo>
                  <a:pt x="62106" y="300640"/>
                  <a:pt x="59344" y="280681"/>
                  <a:pt x="69680" y="265979"/>
                </a:cubicBezTo>
                <a:lnTo>
                  <a:pt x="124034" y="188368"/>
                </a:lnTo>
                <a:cubicBezTo>
                  <a:pt x="134281" y="173756"/>
                  <a:pt x="153974" y="169479"/>
                  <a:pt x="169390" y="178566"/>
                </a:cubicBezTo>
                <a:lnTo>
                  <a:pt x="257071" y="230336"/>
                </a:lnTo>
                <a:cubicBezTo>
                  <a:pt x="269458" y="237643"/>
                  <a:pt x="284159" y="236664"/>
                  <a:pt x="295476" y="227843"/>
                </a:cubicBezTo>
                <a:cubicBezTo>
                  <a:pt x="314366" y="213139"/>
                  <a:pt x="334773" y="200039"/>
                  <a:pt x="356425" y="188991"/>
                </a:cubicBezTo>
                <a:cubicBezTo>
                  <a:pt x="369167" y="182488"/>
                  <a:pt x="376296" y="169567"/>
                  <a:pt x="374870" y="155308"/>
                </a:cubicBezTo>
                <a:lnTo>
                  <a:pt x="365068" y="53997"/>
                </a:lnTo>
                <a:cubicBezTo>
                  <a:pt x="363376" y="36175"/>
                  <a:pt x="375582" y="20134"/>
                  <a:pt x="393137" y="17016"/>
                </a:cubicBezTo>
                <a:lnTo>
                  <a:pt x="486430" y="532"/>
                </a:lnTo>
                <a:cubicBezTo>
                  <a:pt x="504073" y="-2586"/>
                  <a:pt x="521003" y="8283"/>
                  <a:pt x="525458" y="25661"/>
                </a:cubicBezTo>
                <a:lnTo>
                  <a:pt x="550854" y="124212"/>
                </a:lnTo>
                <a:cubicBezTo>
                  <a:pt x="554419" y="138113"/>
                  <a:pt x="565556" y="147826"/>
                  <a:pt x="579724" y="149608"/>
                </a:cubicBezTo>
                <a:close/>
                <a:moveTo>
                  <a:pt x="496855" y="333434"/>
                </a:moveTo>
                <a:cubicBezTo>
                  <a:pt x="606723" y="314097"/>
                  <a:pt x="711422" y="387432"/>
                  <a:pt x="730852" y="497300"/>
                </a:cubicBezTo>
                <a:cubicBezTo>
                  <a:pt x="750189" y="607168"/>
                  <a:pt x="676853" y="711958"/>
                  <a:pt x="566986" y="731297"/>
                </a:cubicBezTo>
                <a:cubicBezTo>
                  <a:pt x="457118" y="750723"/>
                  <a:pt x="352328" y="677298"/>
                  <a:pt x="332989" y="567431"/>
                </a:cubicBezTo>
                <a:cubicBezTo>
                  <a:pt x="313563" y="457563"/>
                  <a:pt x="386987" y="352864"/>
                  <a:pt x="496855" y="333434"/>
                </a:cubicBezTo>
                <a:close/>
              </a:path>
            </a:pathLst>
          </a:custGeom>
          <a:solidFill>
            <a:schemeClr val="accent5"/>
          </a:solidFill>
          <a:ln w="227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71B9A0F-4F5E-59E1-ED3D-1766CE955D98}"/>
              </a:ext>
            </a:extLst>
          </p:cNvPr>
          <p:cNvSpPr/>
          <p:nvPr/>
        </p:nvSpPr>
        <p:spPr>
          <a:xfrm>
            <a:off x="3352948" y="9886266"/>
            <a:ext cx="880182" cy="880093"/>
          </a:xfrm>
          <a:custGeom>
            <a:avLst/>
            <a:gdLst>
              <a:gd name="connsiteX0" fmla="*/ 479563 w 880182"/>
              <a:gd name="connsiteY0" fmla="*/ 123854 h 880093"/>
              <a:gd name="connsiteX1" fmla="*/ 538016 w 880182"/>
              <a:gd name="connsiteY1" fmla="*/ 136774 h 880093"/>
              <a:gd name="connsiteX2" fmla="*/ 568490 w 880182"/>
              <a:gd name="connsiteY2" fmla="*/ 127864 h 880093"/>
              <a:gd name="connsiteX3" fmla="*/ 622043 w 880182"/>
              <a:gd name="connsiteY3" fmla="*/ 62816 h 880093"/>
              <a:gd name="connsiteX4" fmla="*/ 660092 w 880182"/>
              <a:gd name="connsiteY4" fmla="*/ 57647 h 880093"/>
              <a:gd name="connsiteX5" fmla="*/ 724249 w 880182"/>
              <a:gd name="connsiteY5" fmla="*/ 102557 h 880093"/>
              <a:gd name="connsiteX6" fmla="*/ 732358 w 880182"/>
              <a:gd name="connsiteY6" fmla="*/ 140070 h 880093"/>
              <a:gd name="connsiteX7" fmla="*/ 689587 w 880182"/>
              <a:gd name="connsiteY7" fmla="*/ 212603 h 880093"/>
              <a:gd name="connsiteX8" fmla="*/ 691636 w 880182"/>
              <a:gd name="connsiteY8" fmla="*/ 244324 h 880093"/>
              <a:gd name="connsiteX9" fmla="*/ 723804 w 880182"/>
              <a:gd name="connsiteY9" fmla="*/ 294757 h 880093"/>
              <a:gd name="connsiteX10" fmla="*/ 751695 w 880182"/>
              <a:gd name="connsiteY10" fmla="*/ 309995 h 880093"/>
              <a:gd name="connsiteX11" fmla="*/ 835545 w 880182"/>
              <a:gd name="connsiteY11" fmla="*/ 301886 h 880093"/>
              <a:gd name="connsiteX12" fmla="*/ 866107 w 880182"/>
              <a:gd name="connsiteY12" fmla="*/ 325142 h 880093"/>
              <a:gd name="connsiteX13" fmla="*/ 879741 w 880182"/>
              <a:gd name="connsiteY13" fmla="*/ 402307 h 880093"/>
              <a:gd name="connsiteX14" fmla="*/ 858978 w 880182"/>
              <a:gd name="connsiteY14" fmla="*/ 434565 h 880093"/>
              <a:gd name="connsiteX15" fmla="*/ 777447 w 880182"/>
              <a:gd name="connsiteY15" fmla="*/ 455594 h 880093"/>
              <a:gd name="connsiteX16" fmla="*/ 756417 w 880182"/>
              <a:gd name="connsiteY16" fmla="*/ 479475 h 880093"/>
              <a:gd name="connsiteX17" fmla="*/ 743408 w 880182"/>
              <a:gd name="connsiteY17" fmla="*/ 537840 h 880093"/>
              <a:gd name="connsiteX18" fmla="*/ 752318 w 880182"/>
              <a:gd name="connsiteY18" fmla="*/ 568402 h 880093"/>
              <a:gd name="connsiteX19" fmla="*/ 817366 w 880182"/>
              <a:gd name="connsiteY19" fmla="*/ 621956 h 880093"/>
              <a:gd name="connsiteX20" fmla="*/ 822535 w 880182"/>
              <a:gd name="connsiteY20" fmla="*/ 660005 h 880093"/>
              <a:gd name="connsiteX21" fmla="*/ 777625 w 880182"/>
              <a:gd name="connsiteY21" fmla="*/ 724162 h 880093"/>
              <a:gd name="connsiteX22" fmla="*/ 740112 w 880182"/>
              <a:gd name="connsiteY22" fmla="*/ 732271 h 880093"/>
              <a:gd name="connsiteX23" fmla="*/ 667579 w 880182"/>
              <a:gd name="connsiteY23" fmla="*/ 689411 h 880093"/>
              <a:gd name="connsiteX24" fmla="*/ 635858 w 880182"/>
              <a:gd name="connsiteY24" fmla="*/ 691548 h 880093"/>
              <a:gd name="connsiteX25" fmla="*/ 585425 w 880182"/>
              <a:gd name="connsiteY25" fmla="*/ 723717 h 880093"/>
              <a:gd name="connsiteX26" fmla="*/ 570187 w 880182"/>
              <a:gd name="connsiteY26" fmla="*/ 751608 h 880093"/>
              <a:gd name="connsiteX27" fmla="*/ 578296 w 880182"/>
              <a:gd name="connsiteY27" fmla="*/ 835457 h 880093"/>
              <a:gd name="connsiteX28" fmla="*/ 555040 w 880182"/>
              <a:gd name="connsiteY28" fmla="*/ 866019 h 880093"/>
              <a:gd name="connsiteX29" fmla="*/ 477875 w 880182"/>
              <a:gd name="connsiteY29" fmla="*/ 879654 h 880093"/>
              <a:gd name="connsiteX30" fmla="*/ 445617 w 880182"/>
              <a:gd name="connsiteY30" fmla="*/ 858891 h 880093"/>
              <a:gd name="connsiteX31" fmla="*/ 424588 w 880182"/>
              <a:gd name="connsiteY31" fmla="*/ 777359 h 880093"/>
              <a:gd name="connsiteX32" fmla="*/ 400707 w 880182"/>
              <a:gd name="connsiteY32" fmla="*/ 756330 h 880093"/>
              <a:gd name="connsiteX33" fmla="*/ 342253 w 880182"/>
              <a:gd name="connsiteY33" fmla="*/ 743409 h 880093"/>
              <a:gd name="connsiteX34" fmla="*/ 311691 w 880182"/>
              <a:gd name="connsiteY34" fmla="*/ 752320 h 880093"/>
              <a:gd name="connsiteX35" fmla="*/ 258137 w 880182"/>
              <a:gd name="connsiteY35" fmla="*/ 817368 h 880093"/>
              <a:gd name="connsiteX36" fmla="*/ 220088 w 880182"/>
              <a:gd name="connsiteY36" fmla="*/ 822537 h 880093"/>
              <a:gd name="connsiteX37" fmla="*/ 155843 w 880182"/>
              <a:gd name="connsiteY37" fmla="*/ 777626 h 880093"/>
              <a:gd name="connsiteX38" fmla="*/ 147736 w 880182"/>
              <a:gd name="connsiteY38" fmla="*/ 740113 h 880093"/>
              <a:gd name="connsiteX39" fmla="*/ 190595 w 880182"/>
              <a:gd name="connsiteY39" fmla="*/ 667581 h 880093"/>
              <a:gd name="connsiteX40" fmla="*/ 188545 w 880182"/>
              <a:gd name="connsiteY40" fmla="*/ 635859 h 880093"/>
              <a:gd name="connsiteX41" fmla="*/ 156376 w 880182"/>
              <a:gd name="connsiteY41" fmla="*/ 585426 h 880093"/>
              <a:gd name="connsiteX42" fmla="*/ 128485 w 880182"/>
              <a:gd name="connsiteY42" fmla="*/ 570100 h 880093"/>
              <a:gd name="connsiteX43" fmla="*/ 44636 w 880182"/>
              <a:gd name="connsiteY43" fmla="*/ 578209 h 880093"/>
              <a:gd name="connsiteX44" fmla="*/ 14074 w 880182"/>
              <a:gd name="connsiteY44" fmla="*/ 554953 h 880093"/>
              <a:gd name="connsiteX45" fmla="*/ 442 w 880182"/>
              <a:gd name="connsiteY45" fmla="*/ 477787 h 880093"/>
              <a:gd name="connsiteX46" fmla="*/ 21202 w 880182"/>
              <a:gd name="connsiteY46" fmla="*/ 445530 h 880093"/>
              <a:gd name="connsiteX47" fmla="*/ 102734 w 880182"/>
              <a:gd name="connsiteY47" fmla="*/ 424500 h 880093"/>
              <a:gd name="connsiteX48" fmla="*/ 123763 w 880182"/>
              <a:gd name="connsiteY48" fmla="*/ 400619 h 880093"/>
              <a:gd name="connsiteX49" fmla="*/ 136772 w 880182"/>
              <a:gd name="connsiteY49" fmla="*/ 342255 h 880093"/>
              <a:gd name="connsiteX50" fmla="*/ 127862 w 880182"/>
              <a:gd name="connsiteY50" fmla="*/ 311692 h 880093"/>
              <a:gd name="connsiteX51" fmla="*/ 62814 w 880182"/>
              <a:gd name="connsiteY51" fmla="*/ 258139 h 880093"/>
              <a:gd name="connsiteX52" fmla="*/ 57645 w 880182"/>
              <a:gd name="connsiteY52" fmla="*/ 220090 h 880093"/>
              <a:gd name="connsiteX53" fmla="*/ 102645 w 880182"/>
              <a:gd name="connsiteY53" fmla="*/ 155933 h 880093"/>
              <a:gd name="connsiteX54" fmla="*/ 140158 w 880182"/>
              <a:gd name="connsiteY54" fmla="*/ 147824 h 880093"/>
              <a:gd name="connsiteX55" fmla="*/ 212690 w 880182"/>
              <a:gd name="connsiteY55" fmla="*/ 190595 h 880093"/>
              <a:gd name="connsiteX56" fmla="*/ 244500 w 880182"/>
              <a:gd name="connsiteY56" fmla="*/ 188546 h 880093"/>
              <a:gd name="connsiteX57" fmla="*/ 294934 w 880182"/>
              <a:gd name="connsiteY57" fmla="*/ 156378 h 880093"/>
              <a:gd name="connsiteX58" fmla="*/ 310171 w 880182"/>
              <a:gd name="connsiteY58" fmla="*/ 128487 h 880093"/>
              <a:gd name="connsiteX59" fmla="*/ 302062 w 880182"/>
              <a:gd name="connsiteY59" fmla="*/ 44637 h 880093"/>
              <a:gd name="connsiteX60" fmla="*/ 325318 w 880182"/>
              <a:gd name="connsiteY60" fmla="*/ 14075 h 880093"/>
              <a:gd name="connsiteX61" fmla="*/ 402484 w 880182"/>
              <a:gd name="connsiteY61" fmla="*/ 441 h 880093"/>
              <a:gd name="connsiteX62" fmla="*/ 434741 w 880182"/>
              <a:gd name="connsiteY62" fmla="*/ 21204 h 880093"/>
              <a:gd name="connsiteX63" fmla="*/ 455771 w 880182"/>
              <a:gd name="connsiteY63" fmla="*/ 102735 h 880093"/>
              <a:gd name="connsiteX64" fmla="*/ 479652 w 880182"/>
              <a:gd name="connsiteY64" fmla="*/ 123765 h 880093"/>
              <a:gd name="connsiteX65" fmla="*/ 411129 w 880182"/>
              <a:gd name="connsiteY65" fmla="*/ 275601 h 880093"/>
              <a:gd name="connsiteX66" fmla="*/ 604668 w 880182"/>
              <a:gd name="connsiteY66" fmla="*/ 411131 h 880093"/>
              <a:gd name="connsiteX67" fmla="*/ 469138 w 880182"/>
              <a:gd name="connsiteY67" fmla="*/ 604670 h 880093"/>
              <a:gd name="connsiteX68" fmla="*/ 275599 w 880182"/>
              <a:gd name="connsiteY68" fmla="*/ 469140 h 880093"/>
              <a:gd name="connsiteX69" fmla="*/ 411129 w 880182"/>
              <a:gd name="connsiteY69" fmla="*/ 275601 h 8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80182" h="880093">
                <a:moveTo>
                  <a:pt x="479563" y="123854"/>
                </a:moveTo>
                <a:cubicBezTo>
                  <a:pt x="499522" y="126349"/>
                  <a:pt x="519126" y="130715"/>
                  <a:pt x="538016" y="136774"/>
                </a:cubicBezTo>
                <a:cubicBezTo>
                  <a:pt x="549244" y="140428"/>
                  <a:pt x="561005" y="137041"/>
                  <a:pt x="568490" y="127864"/>
                </a:cubicBezTo>
                <a:lnTo>
                  <a:pt x="622043" y="62816"/>
                </a:lnTo>
                <a:cubicBezTo>
                  <a:pt x="631401" y="51410"/>
                  <a:pt x="647973" y="49093"/>
                  <a:pt x="660092" y="57647"/>
                </a:cubicBezTo>
                <a:lnTo>
                  <a:pt x="724249" y="102557"/>
                </a:lnTo>
                <a:cubicBezTo>
                  <a:pt x="736368" y="111022"/>
                  <a:pt x="739932" y="127328"/>
                  <a:pt x="732358" y="140070"/>
                </a:cubicBezTo>
                <a:lnTo>
                  <a:pt x="689587" y="212603"/>
                </a:lnTo>
                <a:cubicBezTo>
                  <a:pt x="683618" y="222761"/>
                  <a:pt x="684329" y="234969"/>
                  <a:pt x="691636" y="244324"/>
                </a:cubicBezTo>
                <a:cubicBezTo>
                  <a:pt x="703844" y="260007"/>
                  <a:pt x="714625" y="276848"/>
                  <a:pt x="723804" y="294757"/>
                </a:cubicBezTo>
                <a:cubicBezTo>
                  <a:pt x="729240" y="305273"/>
                  <a:pt x="739932" y="311154"/>
                  <a:pt x="751695" y="309995"/>
                </a:cubicBezTo>
                <a:lnTo>
                  <a:pt x="835545" y="301886"/>
                </a:lnTo>
                <a:cubicBezTo>
                  <a:pt x="850246" y="300460"/>
                  <a:pt x="863525" y="310529"/>
                  <a:pt x="866107" y="325142"/>
                </a:cubicBezTo>
                <a:lnTo>
                  <a:pt x="879741" y="402307"/>
                </a:lnTo>
                <a:cubicBezTo>
                  <a:pt x="882326" y="416922"/>
                  <a:pt x="873324" y="430910"/>
                  <a:pt x="858978" y="434565"/>
                </a:cubicBezTo>
                <a:lnTo>
                  <a:pt x="777447" y="455594"/>
                </a:lnTo>
                <a:cubicBezTo>
                  <a:pt x="765952" y="458535"/>
                  <a:pt x="757932" y="467712"/>
                  <a:pt x="756417" y="479475"/>
                </a:cubicBezTo>
                <a:cubicBezTo>
                  <a:pt x="753924" y="499435"/>
                  <a:pt x="749558" y="519039"/>
                  <a:pt x="743408" y="537840"/>
                </a:cubicBezTo>
                <a:cubicBezTo>
                  <a:pt x="739756" y="549156"/>
                  <a:pt x="743230" y="560918"/>
                  <a:pt x="752318" y="568402"/>
                </a:cubicBezTo>
                <a:lnTo>
                  <a:pt x="817366" y="621956"/>
                </a:lnTo>
                <a:cubicBezTo>
                  <a:pt x="828772" y="631402"/>
                  <a:pt x="831000" y="647885"/>
                  <a:pt x="822535" y="660005"/>
                </a:cubicBezTo>
                <a:lnTo>
                  <a:pt x="777625" y="724162"/>
                </a:lnTo>
                <a:cubicBezTo>
                  <a:pt x="769159" y="736281"/>
                  <a:pt x="752854" y="739844"/>
                  <a:pt x="740112" y="732271"/>
                </a:cubicBezTo>
                <a:lnTo>
                  <a:pt x="667579" y="689411"/>
                </a:lnTo>
                <a:cubicBezTo>
                  <a:pt x="657421" y="683439"/>
                  <a:pt x="645213" y="684242"/>
                  <a:pt x="635858" y="691548"/>
                </a:cubicBezTo>
                <a:cubicBezTo>
                  <a:pt x="620175" y="703668"/>
                  <a:pt x="603334" y="714448"/>
                  <a:pt x="585425" y="723717"/>
                </a:cubicBezTo>
                <a:cubicBezTo>
                  <a:pt x="574911" y="729153"/>
                  <a:pt x="569030" y="739844"/>
                  <a:pt x="570187" y="751608"/>
                </a:cubicBezTo>
                <a:lnTo>
                  <a:pt x="578296" y="835457"/>
                </a:lnTo>
                <a:cubicBezTo>
                  <a:pt x="579722" y="850159"/>
                  <a:pt x="569653" y="863526"/>
                  <a:pt x="555040" y="866019"/>
                </a:cubicBezTo>
                <a:lnTo>
                  <a:pt x="477875" y="879654"/>
                </a:lnTo>
                <a:cubicBezTo>
                  <a:pt x="463351" y="882234"/>
                  <a:pt x="449272" y="873237"/>
                  <a:pt x="445617" y="858891"/>
                </a:cubicBezTo>
                <a:lnTo>
                  <a:pt x="424588" y="777359"/>
                </a:lnTo>
                <a:cubicBezTo>
                  <a:pt x="421647" y="765954"/>
                  <a:pt x="412470" y="757844"/>
                  <a:pt x="400707" y="756330"/>
                </a:cubicBezTo>
                <a:cubicBezTo>
                  <a:pt x="380658" y="753836"/>
                  <a:pt x="361143" y="749470"/>
                  <a:pt x="342253" y="743409"/>
                </a:cubicBezTo>
                <a:cubicBezTo>
                  <a:pt x="331025" y="739758"/>
                  <a:pt x="319264" y="743143"/>
                  <a:pt x="311691" y="752320"/>
                </a:cubicBezTo>
                <a:lnTo>
                  <a:pt x="258137" y="817368"/>
                </a:lnTo>
                <a:cubicBezTo>
                  <a:pt x="248782" y="828773"/>
                  <a:pt x="232208" y="831091"/>
                  <a:pt x="220088" y="822537"/>
                </a:cubicBezTo>
                <a:lnTo>
                  <a:pt x="155843" y="777626"/>
                </a:lnTo>
                <a:cubicBezTo>
                  <a:pt x="143725" y="769161"/>
                  <a:pt x="140160" y="752856"/>
                  <a:pt x="147736" y="740113"/>
                </a:cubicBezTo>
                <a:lnTo>
                  <a:pt x="190595" y="667581"/>
                </a:lnTo>
                <a:cubicBezTo>
                  <a:pt x="196565" y="657423"/>
                  <a:pt x="195762" y="645214"/>
                  <a:pt x="188545" y="635859"/>
                </a:cubicBezTo>
                <a:cubicBezTo>
                  <a:pt x="176338" y="620177"/>
                  <a:pt x="165556" y="603335"/>
                  <a:pt x="156376" y="585426"/>
                </a:cubicBezTo>
                <a:cubicBezTo>
                  <a:pt x="150941" y="574913"/>
                  <a:pt x="140249" y="569032"/>
                  <a:pt x="128485" y="570100"/>
                </a:cubicBezTo>
                <a:lnTo>
                  <a:pt x="44636" y="578209"/>
                </a:lnTo>
                <a:cubicBezTo>
                  <a:pt x="29934" y="579635"/>
                  <a:pt x="16656" y="569566"/>
                  <a:pt x="14074" y="554953"/>
                </a:cubicBezTo>
                <a:lnTo>
                  <a:pt x="442" y="477787"/>
                </a:lnTo>
                <a:cubicBezTo>
                  <a:pt x="-2143" y="463174"/>
                  <a:pt x="6856" y="449184"/>
                  <a:pt x="21202" y="445530"/>
                </a:cubicBezTo>
                <a:lnTo>
                  <a:pt x="102734" y="424500"/>
                </a:lnTo>
                <a:cubicBezTo>
                  <a:pt x="114228" y="421560"/>
                  <a:pt x="122249" y="412383"/>
                  <a:pt x="123763" y="400619"/>
                </a:cubicBezTo>
                <a:cubicBezTo>
                  <a:pt x="126259" y="380660"/>
                  <a:pt x="130625" y="361056"/>
                  <a:pt x="136772" y="342255"/>
                </a:cubicBezTo>
                <a:cubicBezTo>
                  <a:pt x="140427" y="330938"/>
                  <a:pt x="136950" y="319177"/>
                  <a:pt x="127862" y="311692"/>
                </a:cubicBezTo>
                <a:lnTo>
                  <a:pt x="62814" y="258139"/>
                </a:lnTo>
                <a:cubicBezTo>
                  <a:pt x="51409" y="248784"/>
                  <a:pt x="49091" y="232209"/>
                  <a:pt x="57645" y="220090"/>
                </a:cubicBezTo>
                <a:lnTo>
                  <a:pt x="102645" y="155933"/>
                </a:lnTo>
                <a:cubicBezTo>
                  <a:pt x="111110" y="143816"/>
                  <a:pt x="127415" y="140250"/>
                  <a:pt x="140158" y="147824"/>
                </a:cubicBezTo>
                <a:lnTo>
                  <a:pt x="212690" y="190595"/>
                </a:lnTo>
                <a:cubicBezTo>
                  <a:pt x="222937" y="196656"/>
                  <a:pt x="235146" y="195853"/>
                  <a:pt x="244500" y="188546"/>
                </a:cubicBezTo>
                <a:cubicBezTo>
                  <a:pt x="260094" y="176429"/>
                  <a:pt x="277025" y="165646"/>
                  <a:pt x="294934" y="156378"/>
                </a:cubicBezTo>
                <a:cubicBezTo>
                  <a:pt x="305450" y="150942"/>
                  <a:pt x="311330" y="140250"/>
                  <a:pt x="310171" y="128487"/>
                </a:cubicBezTo>
                <a:lnTo>
                  <a:pt x="302062" y="44637"/>
                </a:lnTo>
                <a:cubicBezTo>
                  <a:pt x="300636" y="29936"/>
                  <a:pt x="310794" y="16657"/>
                  <a:pt x="325318" y="14075"/>
                </a:cubicBezTo>
                <a:lnTo>
                  <a:pt x="402484" y="441"/>
                </a:lnTo>
                <a:cubicBezTo>
                  <a:pt x="417097" y="-2141"/>
                  <a:pt x="431087" y="6858"/>
                  <a:pt x="434741" y="21204"/>
                </a:cubicBezTo>
                <a:lnTo>
                  <a:pt x="455771" y="102735"/>
                </a:lnTo>
                <a:cubicBezTo>
                  <a:pt x="458800" y="114141"/>
                  <a:pt x="467890" y="122250"/>
                  <a:pt x="479652" y="123765"/>
                </a:cubicBezTo>
                <a:close/>
                <a:moveTo>
                  <a:pt x="411129" y="275601"/>
                </a:moveTo>
                <a:cubicBezTo>
                  <a:pt x="502018" y="259562"/>
                  <a:pt x="588627" y="320242"/>
                  <a:pt x="604668" y="411131"/>
                </a:cubicBezTo>
                <a:cubicBezTo>
                  <a:pt x="620707" y="502019"/>
                  <a:pt x="560027" y="588629"/>
                  <a:pt x="469138" y="604670"/>
                </a:cubicBezTo>
                <a:cubicBezTo>
                  <a:pt x="378249" y="620619"/>
                  <a:pt x="291640" y="560028"/>
                  <a:pt x="275599" y="469140"/>
                </a:cubicBezTo>
                <a:cubicBezTo>
                  <a:pt x="259649" y="378251"/>
                  <a:pt x="320240" y="291641"/>
                  <a:pt x="411129" y="275601"/>
                </a:cubicBezTo>
                <a:close/>
              </a:path>
            </a:pathLst>
          </a:custGeom>
          <a:solidFill>
            <a:schemeClr val="bg1"/>
          </a:solidFill>
          <a:ln w="227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8DD5701-DD22-995E-E5AF-ED49D240F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3838" y="3887260"/>
            <a:ext cx="2364962" cy="22951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098972-18E3-4521-379C-210DF9C44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14" name="Picture 1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49737826-81D8-EE2E-A01E-F90693ECAC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lang="en-ES" sz="3600" b="0" i="0" u="none" strike="noStrike" cap="none" dirty="0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 Black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</a:t>
            </a:r>
            <a:endParaRPr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23A7E79-14BA-8E01-FC32-DE15F2C3220A}"/>
              </a:ext>
            </a:extLst>
          </p:cNvPr>
          <p:cNvSpPr/>
          <p:nvPr/>
        </p:nvSpPr>
        <p:spPr>
          <a:xfrm>
            <a:off x="9375351" y="8270906"/>
            <a:ext cx="5665177" cy="1713174"/>
          </a:xfrm>
          <a:prstGeom prst="rect">
            <a:avLst/>
          </a:prstGeom>
          <a:noFill/>
          <a:ln>
            <a:solidFill>
              <a:srgbClr val="FF6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BA6E0B-6BDC-B115-A180-A486FF20AA99}"/>
              </a:ext>
            </a:extLst>
          </p:cNvPr>
          <p:cNvSpPr/>
          <p:nvPr/>
        </p:nvSpPr>
        <p:spPr>
          <a:xfrm>
            <a:off x="9445712" y="3868265"/>
            <a:ext cx="2312106" cy="147003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9D4139-72AF-D2F2-D2A6-70F0FE2077ED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12207937" y="9984082"/>
            <a:ext cx="0" cy="890120"/>
          </a:xfrm>
          <a:prstGeom prst="line">
            <a:avLst/>
          </a:prstGeom>
          <a:ln w="38100">
            <a:solidFill>
              <a:srgbClr val="FF6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5ABC54C-EA0F-BE2D-127A-B7E401870500}"/>
              </a:ext>
            </a:extLst>
          </p:cNvPr>
          <p:cNvCxnSpPr>
            <a:cxnSpLocks/>
          </p:cNvCxnSpPr>
          <p:nvPr/>
        </p:nvCxnSpPr>
        <p:spPr>
          <a:xfrm>
            <a:off x="18653520" y="9971623"/>
            <a:ext cx="0" cy="920802"/>
          </a:xfrm>
          <a:prstGeom prst="line">
            <a:avLst/>
          </a:prstGeom>
          <a:ln w="38100">
            <a:solidFill>
              <a:srgbClr val="FF6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9FDF4DE-D213-D0EC-8496-8314A37B42EB}"/>
              </a:ext>
            </a:extLst>
          </p:cNvPr>
          <p:cNvCxnSpPr>
            <a:cxnSpLocks/>
          </p:cNvCxnSpPr>
          <p:nvPr/>
        </p:nvCxnSpPr>
        <p:spPr>
          <a:xfrm>
            <a:off x="9108253" y="10892425"/>
            <a:ext cx="12608970" cy="0"/>
          </a:xfrm>
          <a:prstGeom prst="line">
            <a:avLst/>
          </a:prstGeom>
          <a:ln w="38100">
            <a:solidFill>
              <a:srgbClr val="FF6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AE3CC6-84A9-1483-0F17-A1D441539836}"/>
              </a:ext>
            </a:extLst>
          </p:cNvPr>
          <p:cNvSpPr/>
          <p:nvPr/>
        </p:nvSpPr>
        <p:spPr>
          <a:xfrm>
            <a:off x="18614033" y="3844649"/>
            <a:ext cx="2438701" cy="144379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EF89E7-21FC-DCA8-F463-73083F4B12AE}"/>
              </a:ext>
            </a:extLst>
          </p:cNvPr>
          <p:cNvSpPr txBox="1"/>
          <p:nvPr/>
        </p:nvSpPr>
        <p:spPr>
          <a:xfrm>
            <a:off x="18775858" y="3865161"/>
            <a:ext cx="196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Pod 3</a:t>
            </a:r>
          </a:p>
        </p:txBody>
      </p:sp>
      <p:sp>
        <p:nvSpPr>
          <p:cNvPr id="143" name="Flowchart: Magnetic Disk 45">
            <a:extLst>
              <a:ext uri="{FF2B5EF4-FFF2-40B4-BE49-F238E27FC236}">
                <a16:creationId xmlns:a16="http://schemas.microsoft.com/office/drawing/2014/main" id="{956B0A9C-A48B-2340-1561-DA6A0DD96793}"/>
              </a:ext>
            </a:extLst>
          </p:cNvPr>
          <p:cNvSpPr/>
          <p:nvPr/>
        </p:nvSpPr>
        <p:spPr>
          <a:xfrm>
            <a:off x="9691280" y="4503517"/>
            <a:ext cx="425206" cy="524454"/>
          </a:xfrm>
          <a:prstGeom prst="flowChartMagneticDisk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7C39BD10-F0EA-073F-2300-E8FF0FF6A76F}"/>
              </a:ext>
            </a:extLst>
          </p:cNvPr>
          <p:cNvSpPr/>
          <p:nvPr/>
        </p:nvSpPr>
        <p:spPr>
          <a:xfrm>
            <a:off x="9445708" y="6062803"/>
            <a:ext cx="1684862" cy="620414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Engine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839FA0E7-8ACA-6486-A145-EDB6B2731269}"/>
              </a:ext>
            </a:extLst>
          </p:cNvPr>
          <p:cNvSpPr/>
          <p:nvPr/>
        </p:nvSpPr>
        <p:spPr>
          <a:xfrm>
            <a:off x="9445710" y="7217536"/>
            <a:ext cx="1387664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D323F96-B93A-B54F-FA7C-4A50D845C13D}"/>
              </a:ext>
            </a:extLst>
          </p:cNvPr>
          <p:cNvSpPr/>
          <p:nvPr/>
        </p:nvSpPr>
        <p:spPr>
          <a:xfrm>
            <a:off x="15846499" y="7238728"/>
            <a:ext cx="1507034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9F27305-F87C-D148-AF34-C17E26B78B3C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>
            <a:off x="9903883" y="5027971"/>
            <a:ext cx="384256" cy="103483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5445C60-B886-771C-82B3-926DF182EED3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10139543" y="6683217"/>
            <a:ext cx="148596" cy="5343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9796AAB-0CD2-D485-F0C4-FC6B32A4141B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0288139" y="6683217"/>
            <a:ext cx="6487727" cy="5555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F10C4A5-8048-F435-2907-083AE764F1B5}"/>
              </a:ext>
            </a:extLst>
          </p:cNvPr>
          <p:cNvCxnSpPr>
            <a:cxnSpLocks/>
            <a:stCxn id="145" idx="2"/>
            <a:endCxn id="179" idx="0"/>
          </p:cNvCxnSpPr>
          <p:nvPr/>
        </p:nvCxnSpPr>
        <p:spPr>
          <a:xfrm>
            <a:off x="10139542" y="7654944"/>
            <a:ext cx="648723" cy="8678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EA0AA33-12BD-D795-2826-967AF1896F73}"/>
              </a:ext>
            </a:extLst>
          </p:cNvPr>
          <p:cNvCxnSpPr>
            <a:cxnSpLocks/>
            <a:stCxn id="146" idx="2"/>
            <a:endCxn id="190" idx="0"/>
          </p:cNvCxnSpPr>
          <p:nvPr/>
        </p:nvCxnSpPr>
        <p:spPr>
          <a:xfrm>
            <a:off x="16600016" y="7676136"/>
            <a:ext cx="1454742" cy="8393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3293C9C-776F-5589-AF78-ACB88330FC18}"/>
              </a:ext>
            </a:extLst>
          </p:cNvPr>
          <p:cNvSpPr txBox="1"/>
          <p:nvPr/>
        </p:nvSpPr>
        <p:spPr>
          <a:xfrm>
            <a:off x="9597136" y="3893360"/>
            <a:ext cx="196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Pod 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5493EC-BDA1-8C9D-C53D-C13EAB8E07FE}"/>
              </a:ext>
            </a:extLst>
          </p:cNvPr>
          <p:cNvSpPr/>
          <p:nvPr/>
        </p:nvSpPr>
        <p:spPr>
          <a:xfrm>
            <a:off x="15846498" y="3851514"/>
            <a:ext cx="2419908" cy="14867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4" name="Flowchart: Magnetic Disk 78">
            <a:extLst>
              <a:ext uri="{FF2B5EF4-FFF2-40B4-BE49-F238E27FC236}">
                <a16:creationId xmlns:a16="http://schemas.microsoft.com/office/drawing/2014/main" id="{83DF9084-45FF-572C-AE43-7C649EBC728B}"/>
              </a:ext>
            </a:extLst>
          </p:cNvPr>
          <p:cNvSpPr/>
          <p:nvPr/>
        </p:nvSpPr>
        <p:spPr>
          <a:xfrm>
            <a:off x="16092069" y="4503517"/>
            <a:ext cx="425206" cy="524454"/>
          </a:xfrm>
          <a:prstGeom prst="flowChartMagneticDisk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8244A6E8-7E07-60DD-ABE3-53CAD86DCA42}"/>
              </a:ext>
            </a:extLst>
          </p:cNvPr>
          <p:cNvSpPr/>
          <p:nvPr/>
        </p:nvSpPr>
        <p:spPr>
          <a:xfrm>
            <a:off x="15846496" y="6062803"/>
            <a:ext cx="1684862" cy="620414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Engine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F06899F-3359-8DEE-5166-359A9F3C17F9}"/>
              </a:ext>
            </a:extLst>
          </p:cNvPr>
          <p:cNvSpPr/>
          <p:nvPr/>
        </p:nvSpPr>
        <p:spPr>
          <a:xfrm>
            <a:off x="17660077" y="7236909"/>
            <a:ext cx="1414185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5BA1351-C46C-83DF-0F3B-D6152D40082B}"/>
              </a:ext>
            </a:extLst>
          </p:cNvPr>
          <p:cNvSpPr/>
          <p:nvPr/>
        </p:nvSpPr>
        <p:spPr>
          <a:xfrm>
            <a:off x="11327637" y="7238728"/>
            <a:ext cx="1474069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C25B02F-5B5B-4C1B-233F-60F3A36971A1}"/>
              </a:ext>
            </a:extLst>
          </p:cNvPr>
          <p:cNvCxnSpPr>
            <a:cxnSpLocks/>
            <a:stCxn id="154" idx="3"/>
            <a:endCxn id="155" idx="0"/>
          </p:cNvCxnSpPr>
          <p:nvPr/>
        </p:nvCxnSpPr>
        <p:spPr>
          <a:xfrm>
            <a:off x="16304672" y="5027971"/>
            <a:ext cx="384255" cy="103483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44F79D4-146D-5811-2242-338284A8EB25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6688927" y="6683217"/>
            <a:ext cx="1678241" cy="5536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5FB465A-3B11-3673-A239-597EC0D2440E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11888821" y="6683217"/>
            <a:ext cx="4800106" cy="5555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0E2832B-40A0-B7CE-2E39-981DF0597F83}"/>
              </a:ext>
            </a:extLst>
          </p:cNvPr>
          <p:cNvCxnSpPr>
            <a:cxnSpLocks/>
            <a:stCxn id="156" idx="2"/>
            <a:endCxn id="188" idx="0"/>
          </p:cNvCxnSpPr>
          <p:nvPr/>
        </p:nvCxnSpPr>
        <p:spPr>
          <a:xfrm>
            <a:off x="18367170" y="7674317"/>
            <a:ext cx="349152" cy="8303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5E50557-5F2E-9A1E-35AF-AFC8F72EC705}"/>
              </a:ext>
            </a:extLst>
          </p:cNvPr>
          <p:cNvCxnSpPr>
            <a:cxnSpLocks/>
            <a:stCxn id="157" idx="2"/>
            <a:endCxn id="177" idx="0"/>
          </p:cNvCxnSpPr>
          <p:nvPr/>
        </p:nvCxnSpPr>
        <p:spPr>
          <a:xfrm flipH="1">
            <a:off x="9953516" y="7676136"/>
            <a:ext cx="2111156" cy="8534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BE1EC5-BA70-186D-5CB2-3C52F5E1501E}"/>
              </a:ext>
            </a:extLst>
          </p:cNvPr>
          <p:cNvSpPr txBox="1"/>
          <p:nvPr/>
        </p:nvSpPr>
        <p:spPr>
          <a:xfrm>
            <a:off x="15985283" y="3862178"/>
            <a:ext cx="196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Pod 2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CAB5E007-B623-D028-7F6A-7857942B1DC5}"/>
              </a:ext>
            </a:extLst>
          </p:cNvPr>
          <p:cNvSpPr/>
          <p:nvPr/>
        </p:nvSpPr>
        <p:spPr>
          <a:xfrm>
            <a:off x="18955381" y="6054026"/>
            <a:ext cx="1684862" cy="620414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Engine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285F0CC-D8EB-7882-5693-086931E838F0}"/>
              </a:ext>
            </a:extLst>
          </p:cNvPr>
          <p:cNvSpPr/>
          <p:nvPr/>
        </p:nvSpPr>
        <p:spPr>
          <a:xfrm>
            <a:off x="19363115" y="7249716"/>
            <a:ext cx="1414185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968D36C6-A11C-70ED-BE4A-81E40D07CEBE}"/>
              </a:ext>
            </a:extLst>
          </p:cNvPr>
          <p:cNvSpPr/>
          <p:nvPr/>
        </p:nvSpPr>
        <p:spPr>
          <a:xfrm>
            <a:off x="13181567" y="7249716"/>
            <a:ext cx="1474069" cy="437408"/>
          </a:xfrm>
          <a:prstGeom prst="roundRect">
            <a:avLst/>
          </a:prstGeom>
          <a:solidFill>
            <a:srgbClr val="5F2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Replica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420CBE7-7A6B-D60E-9F30-8AF209005BA8}"/>
              </a:ext>
            </a:extLst>
          </p:cNvPr>
          <p:cNvCxnSpPr>
            <a:cxnSpLocks/>
            <a:stCxn id="175" idx="3"/>
            <a:endCxn id="164" idx="0"/>
          </p:cNvCxnSpPr>
          <p:nvPr/>
        </p:nvCxnSpPr>
        <p:spPr>
          <a:xfrm>
            <a:off x="19187029" y="5062233"/>
            <a:ext cx="610783" cy="9917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04F55B2-F8F9-4FD9-ACB2-095A3510969C}"/>
              </a:ext>
            </a:extLst>
          </p:cNvPr>
          <p:cNvCxnSpPr>
            <a:cxnSpLocks/>
          </p:cNvCxnSpPr>
          <p:nvPr/>
        </p:nvCxnSpPr>
        <p:spPr>
          <a:xfrm>
            <a:off x="19797812" y="6629302"/>
            <a:ext cx="272396" cy="6204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B204C5C-6C9C-3EE0-45B8-CB1B3BF54AD2}"/>
              </a:ext>
            </a:extLst>
          </p:cNvPr>
          <p:cNvCxnSpPr>
            <a:cxnSpLocks/>
            <a:stCxn id="164" idx="2"/>
          </p:cNvCxnSpPr>
          <p:nvPr/>
        </p:nvCxnSpPr>
        <p:spPr>
          <a:xfrm flipH="1">
            <a:off x="13742751" y="6674440"/>
            <a:ext cx="6055061" cy="5752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C4D0DFB-F1D0-F15B-E35F-611581DE1931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 flipH="1">
            <a:off x="19078502" y="7687124"/>
            <a:ext cx="991706" cy="82840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39DBDB5-D2D0-2A15-019D-4D1B373D2847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 flipH="1">
            <a:off x="11610745" y="7687124"/>
            <a:ext cx="2307857" cy="8380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48287D0-6EEB-7769-3E1F-5E91BFD69318}"/>
              </a:ext>
            </a:extLst>
          </p:cNvPr>
          <p:cNvSpPr txBox="1"/>
          <p:nvPr/>
        </p:nvSpPr>
        <p:spPr>
          <a:xfrm>
            <a:off x="10290191" y="4609332"/>
            <a:ext cx="168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Volume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4858486-DEB0-B3E6-F4D1-9CA47B6DDFF6}"/>
              </a:ext>
            </a:extLst>
          </p:cNvPr>
          <p:cNvSpPr txBox="1"/>
          <p:nvPr/>
        </p:nvSpPr>
        <p:spPr>
          <a:xfrm>
            <a:off x="16768501" y="4598598"/>
            <a:ext cx="168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Volume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9CB4117-0C3D-90DF-A9A7-530A498252A1}"/>
              </a:ext>
            </a:extLst>
          </p:cNvPr>
          <p:cNvSpPr txBox="1"/>
          <p:nvPr/>
        </p:nvSpPr>
        <p:spPr>
          <a:xfrm>
            <a:off x="19536036" y="4598598"/>
            <a:ext cx="168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Volume</a:t>
            </a:r>
          </a:p>
        </p:txBody>
      </p:sp>
      <p:sp>
        <p:nvSpPr>
          <p:cNvPr id="175" name="Flowchart: Magnetic Disk 78">
            <a:extLst>
              <a:ext uri="{FF2B5EF4-FFF2-40B4-BE49-F238E27FC236}">
                <a16:creationId xmlns:a16="http://schemas.microsoft.com/office/drawing/2014/main" id="{CDE547C6-6A72-8F16-88ED-D361C2FF3333}"/>
              </a:ext>
            </a:extLst>
          </p:cNvPr>
          <p:cNvSpPr/>
          <p:nvPr/>
        </p:nvSpPr>
        <p:spPr>
          <a:xfrm>
            <a:off x="18974426" y="4537779"/>
            <a:ext cx="425206" cy="524454"/>
          </a:xfrm>
          <a:prstGeom prst="flowChartMagneticDisk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511E0DD9-00A8-F25C-39BA-EBF12E61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789" y="8940265"/>
            <a:ext cx="687677" cy="93575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6DEF57B7-4021-A7EF-8535-E629A498E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545" y="8529536"/>
            <a:ext cx="325942" cy="392506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50B8F68A-392E-86CC-C017-0F8B2C8C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538" y="8933556"/>
            <a:ext cx="687677" cy="93575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B66FDFC-5150-23C3-0789-E20F5DA5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294" y="8522826"/>
            <a:ext cx="325942" cy="39250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B1C4BA-3B15-175F-7701-33D522DA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18" y="8935873"/>
            <a:ext cx="687677" cy="93575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93EC033C-D954-09B4-389B-46E3EB17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774" y="8525142"/>
            <a:ext cx="325942" cy="392506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4E63F5D-BF31-B1F6-A43D-9F9CE89A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767" y="8929162"/>
            <a:ext cx="687677" cy="935751"/>
          </a:xfrm>
          <a:prstGeom prst="rect">
            <a:avLst/>
          </a:prstGeom>
        </p:spPr>
      </p:pic>
      <p:pic>
        <p:nvPicPr>
          <p:cNvPr id="183" name="Picture 2" descr="Image result for cpu icon">
            <a:extLst>
              <a:ext uri="{FF2B5EF4-FFF2-40B4-BE49-F238E27FC236}">
                <a16:creationId xmlns:a16="http://schemas.microsoft.com/office/drawing/2014/main" id="{2B11B631-6F81-62CB-C1E4-82AAFDDF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250" y="8915330"/>
            <a:ext cx="916021" cy="9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 descr="Image result for memory icon">
            <a:extLst>
              <a:ext uri="{FF2B5EF4-FFF2-40B4-BE49-F238E27FC236}">
                <a16:creationId xmlns:a16="http://schemas.microsoft.com/office/drawing/2014/main" id="{20A355ED-E763-7EDF-5C97-00BF455D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312" y="8905513"/>
            <a:ext cx="916021" cy="9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59E5F289-AC28-F56B-46C8-71764FC76E04}"/>
              </a:ext>
            </a:extLst>
          </p:cNvPr>
          <p:cNvSpPr txBox="1"/>
          <p:nvPr/>
        </p:nvSpPr>
        <p:spPr>
          <a:xfrm>
            <a:off x="13304160" y="8366860"/>
            <a:ext cx="143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itchFamily="2" charset="77"/>
                <a:cs typeface="Poppins" pitchFamily="2" charset="77"/>
              </a:rPr>
              <a:t>Node 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84D344D-F598-B044-52E3-55615ECD21A5}"/>
              </a:ext>
            </a:extLst>
          </p:cNvPr>
          <p:cNvSpPr/>
          <p:nvPr/>
        </p:nvSpPr>
        <p:spPr>
          <a:xfrm>
            <a:off x="15820935" y="8277709"/>
            <a:ext cx="5665177" cy="1713174"/>
          </a:xfrm>
          <a:prstGeom prst="rect">
            <a:avLst/>
          </a:prstGeom>
          <a:noFill/>
          <a:ln>
            <a:solidFill>
              <a:srgbClr val="FF6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322E724C-1215-AF2A-9563-2AD22095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1374" y="8947069"/>
            <a:ext cx="687677" cy="935751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CAFE623D-4AD1-A245-5071-6DB1826D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351" y="8504636"/>
            <a:ext cx="325942" cy="392506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9147B97F-80F3-5F8C-E5CF-D679F36E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122" y="8940359"/>
            <a:ext cx="687677" cy="93575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7E083C6-2252-0B4B-C2FA-8F331AB9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787" y="8515526"/>
            <a:ext cx="325942" cy="392506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9238C5C-6EC8-5C28-55F6-C1F4DCB7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03" y="8942678"/>
            <a:ext cx="687677" cy="935751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90EB6E84-29EF-A2F5-DE3F-639149EFE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531" y="8515526"/>
            <a:ext cx="325942" cy="392506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C151EC1-CA5D-9A7A-9C93-E518D056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351" y="8935966"/>
            <a:ext cx="687677" cy="935751"/>
          </a:xfrm>
          <a:prstGeom prst="rect">
            <a:avLst/>
          </a:prstGeom>
        </p:spPr>
      </p:pic>
      <p:pic>
        <p:nvPicPr>
          <p:cNvPr id="194" name="Picture 2" descr="Image result for cpu icon">
            <a:extLst>
              <a:ext uri="{FF2B5EF4-FFF2-40B4-BE49-F238E27FC236}">
                <a16:creationId xmlns:a16="http://schemas.microsoft.com/office/drawing/2014/main" id="{40CFD1C3-2F52-ECC9-DC94-7C7DF872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835" y="8922135"/>
            <a:ext cx="916021" cy="9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Image result for memory icon">
            <a:extLst>
              <a:ext uri="{FF2B5EF4-FFF2-40B4-BE49-F238E27FC236}">
                <a16:creationId xmlns:a16="http://schemas.microsoft.com/office/drawing/2014/main" id="{E413645E-B642-BC87-5D56-0D038C21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897" y="8912317"/>
            <a:ext cx="916021" cy="9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3DEFDE4E-9962-18CF-1E12-CEB7DD2D8E49}"/>
              </a:ext>
            </a:extLst>
          </p:cNvPr>
          <p:cNvSpPr txBox="1"/>
          <p:nvPr/>
        </p:nvSpPr>
        <p:spPr>
          <a:xfrm>
            <a:off x="19749745" y="8373665"/>
            <a:ext cx="143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Node 2</a:t>
            </a:r>
          </a:p>
        </p:txBody>
      </p:sp>
      <p:sp>
        <p:nvSpPr>
          <p:cNvPr id="198" name="Rectangle: Rounded Corners 2">
            <a:extLst>
              <a:ext uri="{FF2B5EF4-FFF2-40B4-BE49-F238E27FC236}">
                <a16:creationId xmlns:a16="http://schemas.microsoft.com/office/drawing/2014/main" id="{5D5F2767-286A-1E1D-8620-127E71836A5B}"/>
              </a:ext>
            </a:extLst>
          </p:cNvPr>
          <p:cNvSpPr/>
          <p:nvPr/>
        </p:nvSpPr>
        <p:spPr>
          <a:xfrm>
            <a:off x="8762020" y="5701627"/>
            <a:ext cx="14169377" cy="2227315"/>
          </a:xfrm>
          <a:prstGeom prst="roundRect">
            <a:avLst>
              <a:gd name="adj" fmla="val 561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8C1B60E-DEDD-BD9A-9F55-AABB33AED137}"/>
              </a:ext>
            </a:extLst>
          </p:cNvPr>
          <p:cNvSpPr txBox="1"/>
          <p:nvPr/>
        </p:nvSpPr>
        <p:spPr>
          <a:xfrm>
            <a:off x="20958966" y="6475839"/>
            <a:ext cx="1972431" cy="64698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Orchestrated by Kubernetes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6DE5CB6-6E1F-9E5F-F9F7-806996EF6817}"/>
              </a:ext>
            </a:extLst>
          </p:cNvPr>
          <p:cNvSpPr txBox="1"/>
          <p:nvPr/>
        </p:nvSpPr>
        <p:spPr>
          <a:xfrm>
            <a:off x="1875045" y="3629561"/>
            <a:ext cx="622670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Control Plane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K8s Controller + CR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Data Plane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Volume Frontend (iSCSI)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Volume (Engine)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Volume replica (Replica)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Volume Lifecycle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CSI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PVC/PV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Data Placement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Longhorn disk (FS on host)</a:t>
            </a: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510242BD-3154-54B4-D814-6235E8565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202" name="Picture 20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7007667E-6150-8217-AFE0-46144B097E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A4CC788F-BADA-8F09-601F-07B9BC5BCAC8}"/>
              </a:ext>
            </a:extLst>
          </p:cNvPr>
          <p:cNvSpPr/>
          <p:nvPr/>
        </p:nvSpPr>
        <p:spPr>
          <a:xfrm>
            <a:off x="22525406" y="5512745"/>
            <a:ext cx="702464" cy="523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B68924-47BC-856F-6C90-B0E253FD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290" y="5462355"/>
            <a:ext cx="538743" cy="53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Agility, Run Anywhere</a:t>
            </a:r>
          </a:p>
          <a:p>
            <a:pPr>
              <a:buSzPts val="4500"/>
            </a:pPr>
            <a:endParaRPr dirty="0"/>
          </a:p>
        </p:txBody>
      </p:sp>
      <p:sp>
        <p:nvSpPr>
          <p:cNvPr id="90" name="Google Shape;90;p2"/>
          <p:cNvSpPr txBox="1"/>
          <p:nvPr/>
        </p:nvSpPr>
        <p:spPr>
          <a:xfrm>
            <a:off x="1898649" y="3216905"/>
            <a:ext cx="55401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5CA"/>
                </a:solidFill>
                <a:latin typeface="Arial"/>
                <a:ea typeface="Arial"/>
                <a:cs typeface="Arial"/>
                <a:sym typeface="Arial"/>
              </a:rPr>
              <a:t>On-Prem, Cloud  and Edge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29C1C-4D54-6356-B4B1-B9106FCA356E}"/>
              </a:ext>
            </a:extLst>
          </p:cNvPr>
          <p:cNvSpPr txBox="1"/>
          <p:nvPr/>
        </p:nvSpPr>
        <p:spPr>
          <a:xfrm>
            <a:off x="2903837" y="3767944"/>
            <a:ext cx="69083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6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Distro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Any certified Kubernetes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Architectures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AMD64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ARM64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s390x</a:t>
            </a:r>
          </a:p>
          <a:p>
            <a:pPr>
              <a:buClr>
                <a:schemeClr val="accent4"/>
              </a:buClr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Install and upgrade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Helm chart, Rancher catalog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Kubernetes upgrade awareness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15B16-7549-9A28-2C13-F0B16FB9AEA7}"/>
              </a:ext>
            </a:extLst>
          </p:cNvPr>
          <p:cNvSpPr txBox="1"/>
          <p:nvPr/>
        </p:nvSpPr>
        <p:spPr>
          <a:xfrm>
            <a:off x="12185649" y="4255093"/>
            <a:ext cx="62267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On-Prem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Physical nodes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Virtual nodes</a:t>
            </a:r>
          </a:p>
          <a:p>
            <a:pPr marL="571500" lvl="3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Harvester HCI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Cloud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AKS, EKS, GKE,…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Cluster </a:t>
            </a:r>
            <a:r>
              <a:rPr lang="en-US" sz="3200" dirty="0" err="1">
                <a:latin typeface="Poppins" pitchFamily="2" charset="77"/>
                <a:cs typeface="Poppins" pitchFamily="2" charset="77"/>
              </a:rPr>
              <a:t>Autoscaler</a:t>
            </a: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Node Pool Upgrade</a:t>
            </a:r>
          </a:p>
          <a:p>
            <a:pPr>
              <a:buClr>
                <a:schemeClr val="accent4"/>
              </a:buClr>
            </a:pPr>
            <a:endParaRPr lang="en-US" sz="3200" dirty="0">
              <a:latin typeface="Poppins" pitchFamily="2" charset="77"/>
              <a:cs typeface="Poppins" pitchFamily="2" charset="77"/>
            </a:endParaRPr>
          </a:p>
          <a:p>
            <a:r>
              <a:rPr lang="en-US" sz="3200" b="1" dirty="0">
                <a:solidFill>
                  <a:srgbClr val="FF6169"/>
                </a:solidFill>
                <a:latin typeface="Poppins" pitchFamily="2" charset="77"/>
                <a:cs typeface="Poppins" pitchFamily="2" charset="77"/>
              </a:rPr>
              <a:t>Edge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Resource constrained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SLE Micro</a:t>
            </a:r>
          </a:p>
          <a:p>
            <a:pPr marL="571500" indent="-5715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itchFamily="2" charset="77"/>
                <a:cs typeface="Poppins" pitchFamily="2" charset="77"/>
              </a:rPr>
              <a:t>Low resource footprint</a:t>
            </a:r>
          </a:p>
          <a:p>
            <a:pPr marL="571500" indent="-5715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F7EFEF-E135-7B7F-6427-02FA55BE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8" name="Picture 7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98A42BE-6E6A-E5E7-0778-97267B41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Comprehensive Capabilities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1898648" y="3216905"/>
            <a:ext cx="91972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5CA"/>
                </a:solidFill>
                <a:latin typeface="Arial"/>
                <a:ea typeface="Arial"/>
                <a:cs typeface="Arial"/>
                <a:sym typeface="Arial"/>
              </a:rPr>
              <a:t>Persistent volume lifecycle &amp; data management in and outside cluster </a:t>
            </a:r>
            <a:endParaRPr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3E38537-C314-297D-BFD0-B8868D0A6CD0}"/>
              </a:ext>
            </a:extLst>
          </p:cNvPr>
          <p:cNvSpPr txBox="1">
            <a:spLocks/>
          </p:cNvSpPr>
          <p:nvPr/>
        </p:nvSpPr>
        <p:spPr>
          <a:xfrm>
            <a:off x="2215171" y="3802376"/>
            <a:ext cx="9933967" cy="8970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Kubernetes PV Support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Block, FS, Object Storage Volume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RWO, RWX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Kubernetes CSI Protocol Support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Volume Provision, Attachment, Snapshot, Clone, Expansion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Volume Capabilities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Thin provisioning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Snapshot, </a:t>
            </a:r>
            <a:r>
              <a:rPr lang="en-US" sz="2400" dirty="0" err="1">
                <a:solidFill>
                  <a:srgbClr val="000000"/>
                </a:solidFill>
                <a:latin typeface="Poppins Light"/>
              </a:rPr>
              <a:t>CoW</a:t>
            </a:r>
            <a:endParaRPr lang="en-US" sz="2400" dirty="0">
              <a:solidFill>
                <a:srgbClr val="000000"/>
              </a:solidFill>
              <a:latin typeface="Poppins Light"/>
            </a:endParaRP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Trim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Live upgrade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IO Performance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Data Locality, Local Volume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SPDK Data Engine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Poppins Light"/>
            </a:endParaRPr>
          </a:p>
          <a:p>
            <a:pPr>
              <a:buClr>
                <a:srgbClr val="30BA78"/>
              </a:buClr>
            </a:pPr>
            <a:endParaRPr lang="en-US" sz="2800" dirty="0">
              <a:solidFill>
                <a:srgbClr val="000000"/>
              </a:solidFill>
              <a:latin typeface="Poppins Ligh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2C3760-00A8-5524-ED06-669727D0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5" name="Picture 4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8215FE1-4AE7-1E68-1E05-510794F1B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B627CB2-A6D6-F14B-3530-1E3FF8CF958A}"/>
              </a:ext>
            </a:extLst>
          </p:cNvPr>
          <p:cNvSpPr txBox="1">
            <a:spLocks/>
          </p:cNvSpPr>
          <p:nvPr/>
        </p:nvSpPr>
        <p:spPr>
          <a:xfrm>
            <a:off x="12947952" y="3800613"/>
            <a:ext cx="9933967" cy="8970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Storage Topology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Node &amp; Zone replica scheduling anti-affinity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Storage tag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Data Protection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Data replication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Data encryption in transit and at rest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Bit-rot protection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Data Services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In-cluster/out-of-cluster backup &amp; restore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Disaster recovery</a:t>
            </a:r>
          </a:p>
          <a:p>
            <a:pPr>
              <a:buClr>
                <a:srgbClr val="30BA78"/>
              </a:buClr>
            </a:pPr>
            <a:r>
              <a:rPr lang="en-US" sz="2400" dirty="0">
                <a:solidFill>
                  <a:srgbClr val="FF6169"/>
                </a:solidFill>
                <a:latin typeface="Poppins Medium" pitchFamily="2" charset="77"/>
                <a:cs typeface="Poppins Medium" pitchFamily="2" charset="77"/>
              </a:rPr>
              <a:t>Data Reduction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Space efficiency for Snapshot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Backup compression</a:t>
            </a:r>
          </a:p>
          <a:p>
            <a:pPr marL="342900" indent="-342900">
              <a:buClr>
                <a:srgbClr val="30BA7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Poppins Light"/>
            </a:endParaRPr>
          </a:p>
          <a:p>
            <a:pPr>
              <a:buClr>
                <a:srgbClr val="30BA78"/>
              </a:buClr>
            </a:pPr>
            <a:endParaRPr lang="en-US" sz="2800" dirty="0">
              <a:solidFill>
                <a:srgbClr val="000000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713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1073150" y="1397000"/>
            <a:ext cx="22225000" cy="11557000"/>
          </a:xfrm>
          <a:prstGeom prst="roundRect">
            <a:avLst>
              <a:gd name="adj" fmla="val 45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Lato Light"/>
              <a:buNone/>
            </a:pPr>
            <a:endParaRPr lang="en-ES" sz="3600" b="0" i="0" u="none" strike="noStrike" cap="none" dirty="0">
              <a:solidFill>
                <a:srgbClr val="21212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98649" y="2034924"/>
            <a:ext cx="2057400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buSzPts val="4500"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Longhorn Roadmap – Latest release 1.5.0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1898649" y="3216905"/>
            <a:ext cx="55401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5CA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5CA"/>
                </a:solidFill>
                <a:latin typeface="Arial"/>
                <a:ea typeface="Arial"/>
                <a:cs typeface="Arial"/>
                <a:sym typeface="Arial"/>
              </a:rPr>
              <a:t>What’s new in 1.5.0*</a:t>
            </a:r>
            <a:endParaRPr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1898F46-9DC8-80CE-55FB-4C7E798C176A}"/>
              </a:ext>
            </a:extLst>
          </p:cNvPr>
          <p:cNvSpPr txBox="1">
            <a:spLocks/>
          </p:cNvSpPr>
          <p:nvPr/>
        </p:nvSpPr>
        <p:spPr>
          <a:xfrm>
            <a:off x="2125362" y="4030482"/>
            <a:ext cx="13102915" cy="5202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v2 Data Engine based on SPDK – Tech Preview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  <a:latin typeface="Poppins Light"/>
              </a:rPr>
              <a:t>N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ew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Longhorn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VolumeAttachment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CR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Cluster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Autoscaler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- GA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0C8B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Volume Backup Compression Methods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0C8B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RWX Volume Trim &amp; Trim recurring jobs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Upgrade Path Enforcement &amp; Downgrade Prevention 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Additional backup storage protocols, including CIFS and Azure 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Snapshot Cleanup &amp; Delete Recurring Job</a:t>
            </a:r>
          </a:p>
          <a:p>
            <a:pPr marL="342900" indent="-342900">
              <a:buClr>
                <a:srgbClr val="50C8B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Backing Image Management via CSI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VolumeSnapshot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0C8B1"/>
              </a:buClr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063A39-0C0D-E6BD-C484-E76673FD8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530" y="11648290"/>
            <a:ext cx="3138616" cy="1117413"/>
          </a:xfrm>
          <a:prstGeom prst="rect">
            <a:avLst/>
          </a:prstGeom>
        </p:spPr>
      </p:pic>
      <p:pic>
        <p:nvPicPr>
          <p:cNvPr id="9" name="Picture 8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C2B96511-7222-046A-66D8-792033FFD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745" y="11894161"/>
            <a:ext cx="3026890" cy="625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4B176-B0B0-4BC0-E54D-624B4B1DFF65}"/>
              </a:ext>
            </a:extLst>
          </p:cNvPr>
          <p:cNvSpPr txBox="1"/>
          <p:nvPr/>
        </p:nvSpPr>
        <p:spPr>
          <a:xfrm>
            <a:off x="2125362" y="10893496"/>
            <a:ext cx="12186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" pitchFamily="2" charset="77"/>
                <a:cs typeface="Poppins" pitchFamily="2" charset="77"/>
              </a:rPr>
              <a:t>* https://</a:t>
            </a:r>
            <a:r>
              <a:rPr lang="en-US" sz="2000" dirty="0" err="1">
                <a:latin typeface="Poppins" pitchFamily="2" charset="77"/>
                <a:cs typeface="Poppins" pitchFamily="2" charset="77"/>
              </a:rPr>
              <a:t>github.com</a:t>
            </a:r>
            <a:r>
              <a:rPr lang="en-US" sz="2000" dirty="0">
                <a:latin typeface="Poppins" pitchFamily="2" charset="77"/>
                <a:cs typeface="Poppins" pitchFamily="2" charset="77"/>
              </a:rPr>
              <a:t>/longhorn/longhorn/releases/tag/v1.5.0</a:t>
            </a:r>
          </a:p>
        </p:txBody>
      </p:sp>
    </p:spTree>
    <p:extLst>
      <p:ext uri="{BB962C8B-B14F-4D97-AF65-F5344CB8AC3E}">
        <p14:creationId xmlns:p14="http://schemas.microsoft.com/office/powerpoint/2010/main" val="36639280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FFFFFF"/>
      </a:dk1>
      <a:lt1>
        <a:srgbClr val="797ED6"/>
      </a:lt1>
      <a:dk2>
        <a:srgbClr val="A7A7A7"/>
      </a:dk2>
      <a:lt2>
        <a:srgbClr val="535353"/>
      </a:lt2>
      <a:accent1>
        <a:srgbClr val="3D4B90"/>
      </a:accent1>
      <a:accent2>
        <a:srgbClr val="6EA547"/>
      </a:accent2>
      <a:accent3>
        <a:srgbClr val="E27933"/>
      </a:accent3>
      <a:accent4>
        <a:srgbClr val="266CB5"/>
      </a:accent4>
      <a:accent5>
        <a:srgbClr val="6B7075"/>
      </a:accent5>
      <a:accent6>
        <a:srgbClr val="4599B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D4B90"/>
      </a:accent1>
      <a:accent2>
        <a:srgbClr val="6EA547"/>
      </a:accent2>
      <a:accent3>
        <a:srgbClr val="E27933"/>
      </a:accent3>
      <a:accent4>
        <a:srgbClr val="266CB5"/>
      </a:accent4>
      <a:accent5>
        <a:srgbClr val="6B7075"/>
      </a:accent5>
      <a:accent6>
        <a:srgbClr val="4599B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87d7ca-9d49-4397-a7a6-4dffe3d83413">
      <Terms xmlns="http://schemas.microsoft.com/office/infopath/2007/PartnerControls"/>
    </lcf76f155ced4ddcb4097134ff3c332f>
    <TaxCatchAll xmlns="d34cf168-afa1-4b77-9e8b-84c256c0c2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260A5CDD0B945931DC8AD3570BA13" ma:contentTypeVersion="17" ma:contentTypeDescription="Create a new document." ma:contentTypeScope="" ma:versionID="9a04a46dbf7313ca86a2bafc38031297">
  <xsd:schema xmlns:xsd="http://www.w3.org/2001/XMLSchema" xmlns:xs="http://www.w3.org/2001/XMLSchema" xmlns:p="http://schemas.microsoft.com/office/2006/metadata/properties" xmlns:ns2="5187d7ca-9d49-4397-a7a6-4dffe3d83413" xmlns:ns3="d34cf168-afa1-4b77-9e8b-84c256c0c2e8" targetNamespace="http://schemas.microsoft.com/office/2006/metadata/properties" ma:root="true" ma:fieldsID="5773448f67bf6f94313049b4db657ec8" ns2:_="" ns3:_="">
    <xsd:import namespace="5187d7ca-9d49-4397-a7a6-4dffe3d83413"/>
    <xsd:import namespace="d34cf168-afa1-4b77-9e8b-84c256c0c2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7d7ca-9d49-4397-a7a6-4dffe3d83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b29473-4794-4d51-9b35-0cb5c42d8d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cf168-afa1-4b77-9e8b-84c256c0c2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df4e4b6-5fab-44f7-9a81-b491f1403315}" ma:internalName="TaxCatchAll" ma:showField="CatchAllData" ma:web="d34cf168-afa1-4b77-9e8b-84c256c0c2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DE889-66B4-4E7A-80CF-7638AE81369E}">
  <ds:schemaRefs>
    <ds:schemaRef ds:uri="http://purl.org/dc/terms/"/>
    <ds:schemaRef ds:uri="5187d7ca-9d49-4397-a7a6-4dffe3d8341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d34cf168-afa1-4b77-9e8b-84c256c0c2e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D13D2F2-8DF5-4A87-AFE7-59741223B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33293-D8E3-453A-A0C0-CEC1B7BFD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87d7ca-9d49-4397-a7a6-4dffe3d83413"/>
    <ds:schemaRef ds:uri="d34cf168-afa1-4b77-9e8b-84c256c0c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1014</Words>
  <Application>Microsoft Macintosh PowerPoint</Application>
  <PresentationFormat>Custom</PresentationFormat>
  <Paragraphs>211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Poppins Medium</vt:lpstr>
      <vt:lpstr>Poppins SemiBold</vt:lpstr>
      <vt:lpstr>Calibri</vt:lpstr>
      <vt:lpstr>Poppins</vt:lpstr>
      <vt:lpstr>Poppins Light</vt:lpstr>
      <vt:lpstr>Arial Black</vt:lpstr>
      <vt:lpstr>Lato Light</vt:lpstr>
      <vt:lpstr>Montserrat Thin</vt:lpstr>
      <vt:lpstr>Arial Hebrew</vt:lpstr>
      <vt:lpstr>Poppins Black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 Herrera</cp:lastModifiedBy>
  <cp:revision>1</cp:revision>
  <dcterms:modified xsi:type="dcterms:W3CDTF">2023-09-11T23:18:05Z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0x010100A7B260A5CDD0B945931DC8AD3570BA13</vt:lpwstr>
  </property>
  <property fmtid="{D5CDD505-2E9C-101B-9397-08002B2CF9AE}" pid="3" name="MediaServiceImageTags">
    <vt:lpwstr/>
  </property>
</Properties>
</file>