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beraula.com/articulo/encapsulacion_java" TargetMode="External"/><Relationship Id="rId2" Type="http://schemas.openxmlformats.org/officeDocument/2006/relationships/hyperlink" Target="http://puntocomnoesunlenguaje.blogspot.com.co/2012/07/normal-0-21-false-false-false_10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conceptosdejava/home/encapsulamiento-en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629139"/>
          </a:xfrm>
        </p:spPr>
        <p:txBody>
          <a:bodyPr/>
          <a:lstStyle/>
          <a:p>
            <a:pPr algn="ctr"/>
            <a:r>
              <a:rPr lang="es-ES" dirty="0" smtClean="0"/>
              <a:t>CONSTRUCTORES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Por: Freddy Moscoso 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049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82770"/>
            <a:ext cx="10018713" cy="885422"/>
          </a:xfrm>
        </p:spPr>
        <p:txBody>
          <a:bodyPr/>
          <a:lstStyle/>
          <a:p>
            <a:r>
              <a:rPr lang="es-ES" dirty="0" smtClean="0"/>
              <a:t>Constructores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84101"/>
            <a:ext cx="10018713" cy="420709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Pueden ser, dentro de una clase, un  método o función que se llama automáticamente y sirve para para inicializar variables u objetos</a:t>
            </a:r>
          </a:p>
          <a:p>
            <a:pPr algn="just"/>
            <a:r>
              <a:rPr lang="es-ES" dirty="0" smtClean="0"/>
              <a:t>Al ser métodos</a:t>
            </a:r>
            <a:r>
              <a:rPr lang="es-ES" dirty="0"/>
              <a:t>, los constructores también </a:t>
            </a:r>
            <a:r>
              <a:rPr lang="es-ES" dirty="0" smtClean="0"/>
              <a:t>pueden tener parámetros. Si una </a:t>
            </a:r>
            <a:r>
              <a:rPr lang="es-ES" dirty="0"/>
              <a:t>clase </a:t>
            </a:r>
            <a:r>
              <a:rPr lang="es-ES" dirty="0" smtClean="0"/>
              <a:t>no se especifica ningún </a:t>
            </a:r>
            <a:r>
              <a:rPr lang="es-ES" dirty="0"/>
              <a:t>tipo de constructor, el compilador </a:t>
            </a:r>
            <a:r>
              <a:rPr lang="es-ES" dirty="0" smtClean="0"/>
              <a:t>agrega </a:t>
            </a:r>
            <a:r>
              <a:rPr lang="es-ES" dirty="0"/>
              <a:t>uno público por omisión sin parámetros, el cual NO hace nada.</a:t>
            </a:r>
          </a:p>
          <a:p>
            <a:pPr algn="just"/>
            <a:r>
              <a:rPr lang="es-ES" dirty="0" smtClean="0"/>
              <a:t> </a:t>
            </a:r>
            <a:r>
              <a:rPr lang="es-ES_tradnl" dirty="0" smtClean="0"/>
              <a:t>Un constructor se usa para </a:t>
            </a:r>
            <a:r>
              <a:rPr lang="es-ES_tradnl" dirty="0"/>
              <a:t>inicializar </a:t>
            </a:r>
            <a:r>
              <a:rPr lang="es-ES_tradnl" dirty="0" smtClean="0"/>
              <a:t>objetos </a:t>
            </a:r>
            <a:r>
              <a:rPr lang="es-ES_tradnl" dirty="0"/>
              <a:t>y </a:t>
            </a:r>
            <a:r>
              <a:rPr lang="es-ES_tradnl" dirty="0" smtClean="0"/>
              <a:t>para asegurar </a:t>
            </a:r>
            <a:r>
              <a:rPr lang="es-ES_tradnl" dirty="0"/>
              <a:t>que los objetos siempre </a:t>
            </a:r>
            <a:r>
              <a:rPr lang="es-ES_tradnl" dirty="0" smtClean="0"/>
              <a:t>tengan </a:t>
            </a:r>
            <a:r>
              <a:rPr lang="es-ES_tradnl" dirty="0"/>
              <a:t>valores válidos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Se declara publico y solo en casos especiales se declara de otro tipo.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64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544"/>
          </a:xfrm>
        </p:spPr>
        <p:txBody>
          <a:bodyPr/>
          <a:lstStyle/>
          <a:p>
            <a:r>
              <a:rPr lang="es-ES" dirty="0" smtClean="0"/>
              <a:t>Operaciones cuando se crea un 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31831"/>
            <a:ext cx="10018713" cy="3859369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Se le </a:t>
            </a:r>
            <a:r>
              <a:rPr lang="es-ES_tradnl" sz="2800" dirty="0"/>
              <a:t>asigna memoria R</a:t>
            </a:r>
            <a:r>
              <a:rPr lang="es-ES_tradnl" sz="2800" dirty="0" smtClean="0"/>
              <a:t>AM para </a:t>
            </a:r>
            <a:r>
              <a:rPr lang="es-ES_tradnl" sz="2800" dirty="0"/>
              <a:t>el objeto.</a:t>
            </a:r>
            <a:endParaRPr lang="es-ES" sz="2800" dirty="0"/>
          </a:p>
          <a:p>
            <a:pPr algn="just"/>
            <a:r>
              <a:rPr lang="es-ES_tradnl" sz="2800" dirty="0" smtClean="0"/>
              <a:t>Se </a:t>
            </a:r>
            <a:r>
              <a:rPr lang="es-ES_tradnl" sz="2800" dirty="0"/>
              <a:t>inicializan los atributos de ese objeto con los valores </a:t>
            </a:r>
            <a:r>
              <a:rPr lang="es-ES_tradnl" sz="2800" dirty="0" smtClean="0"/>
              <a:t>de la clase de la cual derivan.</a:t>
            </a:r>
            <a:endParaRPr lang="es-ES" sz="2800" dirty="0"/>
          </a:p>
          <a:p>
            <a:pPr algn="just"/>
            <a:r>
              <a:rPr lang="es-ES_tradnl" sz="2800" dirty="0" smtClean="0"/>
              <a:t>Se </a:t>
            </a:r>
            <a:r>
              <a:rPr lang="es-ES_tradnl" sz="2800" dirty="0"/>
              <a:t>llama al constructor de la clase que puede ser </a:t>
            </a:r>
            <a:r>
              <a:rPr lang="es-ES_tradnl" sz="2800" dirty="0" smtClean="0"/>
              <a:t>uno entre varios (con parámetros o sin parámetros).</a:t>
            </a:r>
          </a:p>
        </p:txBody>
      </p:sp>
    </p:spTree>
    <p:extLst>
      <p:ext uri="{BB962C8B-B14F-4D97-AF65-F5344CB8AC3E}">
        <p14:creationId xmlns:p14="http://schemas.microsoft.com/office/powerpoint/2010/main" val="322619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44133"/>
            <a:ext cx="10018713" cy="833906"/>
          </a:xfrm>
        </p:spPr>
        <p:txBody>
          <a:bodyPr>
            <a:normAutofit/>
          </a:bodyPr>
          <a:lstStyle/>
          <a:p>
            <a:r>
              <a:rPr lang="es-ES" b="1" dirty="0"/>
              <a:t>Características de los </a:t>
            </a:r>
            <a:r>
              <a:rPr lang="es-ES" b="1" dirty="0" smtClean="0"/>
              <a:t>Constructores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96981"/>
            <a:ext cx="10018713" cy="4194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 </a:t>
            </a:r>
            <a:r>
              <a:rPr lang="es-ES" sz="2800" dirty="0"/>
              <a:t>Un </a:t>
            </a:r>
            <a:r>
              <a:rPr lang="es-ES" sz="2800" dirty="0" smtClean="0"/>
              <a:t>constructor debe tener </a:t>
            </a:r>
            <a:r>
              <a:rPr lang="es-ES" sz="2800" dirty="0"/>
              <a:t>el mismo nombre de la clase </a:t>
            </a:r>
            <a:r>
              <a:rPr lang="es-ES" sz="2800" dirty="0" smtClean="0"/>
              <a:t>a la que </a:t>
            </a:r>
            <a:r>
              <a:rPr lang="es-ES" sz="2800" dirty="0"/>
              <a:t>pertenece.</a:t>
            </a:r>
          </a:p>
          <a:p>
            <a:r>
              <a:rPr lang="es-ES" sz="2800" dirty="0" smtClean="0"/>
              <a:t>No </a:t>
            </a:r>
            <a:r>
              <a:rPr lang="es-ES" sz="2800" dirty="0"/>
              <a:t>puede ser Heredado.</a:t>
            </a:r>
          </a:p>
          <a:p>
            <a:pPr algn="just"/>
            <a:r>
              <a:rPr lang="es-ES" sz="2800" dirty="0" smtClean="0"/>
              <a:t>No </a:t>
            </a:r>
            <a:r>
              <a:rPr lang="es-ES" sz="2800" dirty="0"/>
              <a:t>retorna ningún </a:t>
            </a:r>
            <a:r>
              <a:rPr lang="es-ES" sz="2800" dirty="0" smtClean="0"/>
              <a:t>valor, ni siquiera vacío (</a:t>
            </a:r>
            <a:r>
              <a:rPr lang="es-ES" sz="2800" dirty="0" err="1" smtClean="0"/>
              <a:t>void</a:t>
            </a:r>
            <a:r>
              <a:rPr lang="es-ES" sz="2800" dirty="0" smtClean="0"/>
              <a:t>).</a:t>
            </a:r>
            <a:endParaRPr lang="es-ES" sz="2800" dirty="0"/>
          </a:p>
          <a:p>
            <a:r>
              <a:rPr lang="es-ES" sz="2800" dirty="0" smtClean="0"/>
              <a:t>El constructor debe ser la primera instrucción de la clase</a:t>
            </a:r>
          </a:p>
          <a:p>
            <a:pPr algn="just"/>
            <a:r>
              <a:rPr lang="es-ES_tradnl" sz="2800" dirty="0" smtClean="0"/>
              <a:t>La instrucción </a:t>
            </a:r>
            <a:r>
              <a:rPr lang="es-ES_tradnl" sz="2800" dirty="0" err="1" smtClean="0"/>
              <a:t>this</a:t>
            </a:r>
            <a:r>
              <a:rPr lang="es-ES_tradnl" sz="2800" dirty="0" smtClean="0"/>
              <a:t> se utiliza para llamar un constructor desde otro, si la clase posee varios métodos constructores.</a:t>
            </a:r>
            <a:endParaRPr lang="es-ES" sz="28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31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4059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57589"/>
            <a:ext cx="10018713" cy="3833611"/>
          </a:xfrm>
        </p:spPr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puntocomnoesunlenguaje.blogspot.com.co/2012/07/normal-0-21-false-false-false_103.html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www.ciberaula.com/articulo/encapsulacion_java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sites.google.com/site/conceptosdejava/home/encapsulamiento-en-java</a:t>
            </a:r>
            <a:endParaRPr lang="es-ES" dirty="0" smtClean="0"/>
          </a:p>
          <a:p>
            <a:r>
              <a:rPr lang="es-ES" dirty="0"/>
              <a:t>https://sites.google.com/site/conceptosdejava/home/encapsulamiento-en-java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8847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224</TotalTime>
  <Words>172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CONSTRUCTORES</vt:lpstr>
      <vt:lpstr>Constructores</vt:lpstr>
      <vt:lpstr>Operaciones cuando se crea un objeto</vt:lpstr>
      <vt:lpstr>Características de los Constructores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CONSTRUCTORES Y DESTRUCTORES</dc:title>
  <dc:creator>Freddy_M</dc:creator>
  <cp:lastModifiedBy>312C-02</cp:lastModifiedBy>
  <cp:revision>23</cp:revision>
  <dcterms:created xsi:type="dcterms:W3CDTF">2017-08-24T17:21:39Z</dcterms:created>
  <dcterms:modified xsi:type="dcterms:W3CDTF">2019-03-08T11:51:16Z</dcterms:modified>
</cp:coreProperties>
</file>