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853E-9395-47AE-B4DD-9025635B5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0CE8-F91C-4A55-B1A6-723EC734D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CA922-CAB0-47B8-94DF-F1A2E72D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7C16-B693-404E-83FE-8827B8C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254C-B165-4D38-AC94-715B035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1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CF8D-A856-45D8-851D-741056CA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BD3B2-529C-4C0B-9DB2-DF60E811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54A5-D4F4-4CD7-85BC-7033DAF1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D354-23CC-41D6-B2A7-414F1C53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A3A0-E6A2-4561-BCB4-41B8D03A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1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A75C4-2D4E-4A31-97F4-6354E0E77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73DE0-0571-4D75-AF0B-559CDDDF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C42D-05F9-4E30-9881-250D5A88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26F8-6D3A-467C-9108-45E4E09F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8016-EF64-4160-B13B-73119272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7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DD10-8FC9-4BA4-9D7D-D24A16C5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9805-7C85-4A94-AE69-57059C0E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11D26-D9BC-44EB-B282-B4616007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D758-3F42-4B2D-AD49-77863E0E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2BE4-7D7C-40C8-A3AA-AA34F9FD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533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E7CA-F811-4469-9AA7-6D24BC9E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CBE2-2E37-4C93-8DD0-3E8FC04B1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03CB-BFFE-4864-899B-DB0C2469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637A-B9F9-47C0-9B50-C20CC9B3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8278-3651-4FAE-B50B-268B9CC5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3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778B-A4CB-44D6-90B9-78B20DD5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D75-1C4E-43AB-8B62-4717381D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9A2B-303A-48C9-B386-837F5835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ABC58-0537-4CAA-BB2B-321D2C88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02A45-7E69-42B4-AA09-9DE2396C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73F45-D7E6-458A-B5E7-D971F86F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1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0659-A29E-4531-83E8-57009BAB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416F3-0F0C-464F-9760-969D0892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2A131-F4FD-407A-969D-F53383597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B7C50-AFCD-4097-8FBC-CCA91F719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7EFDD-AD78-4180-BFFA-0B7164A6A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7DCF1-3656-4B06-BB9C-9EAA31B2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17AEC-10D5-48F5-BD54-AF606DA0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FF0C2-AF64-4A70-85A2-BB3D503E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84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B5E0-32BD-40CF-ABEC-276A229E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01A78-B749-461A-940F-82D8BF8D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A86D9-A0F7-49C2-B125-9744AD88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AB3F-EC77-41D0-91CD-EB0FC18F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385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B0B76-1153-46AE-B194-E19DEA09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F334E-937F-4923-844B-9EE8B259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A666E-C9F0-4A68-91F2-DB1B2A27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143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F14B-C014-4E55-8057-87C3F880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4AFA-B773-42FB-81CE-2853D641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FCB51-347E-4E76-85BB-247F8D509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B419F-9C38-4B2B-AA88-87EC8D45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EE46E-18FB-47C3-AFEB-1A07160E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FADF4-72DD-4A67-83D6-BCDAF6E9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034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87D5-6C25-4630-8A94-78EA9938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2CBF8-2515-41F8-A641-07DF51C4B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CC0DF-0920-4E4B-8BF3-AB005CF32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C69A-1248-46F2-B3FA-680D7D9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C1446-266E-48A3-A63A-29D3A56B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5E48B-3D70-43D5-BA70-77AB45FD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0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947B3-390F-4033-A9B6-D07457B0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AD8BE-FBBF-42FE-9318-FC8D0FDC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61FC-15CD-4E0F-85FF-0815AC94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D02A-4AFE-468F-B30B-0E014DEFD83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62B9-D8FD-41DE-BA1C-D3AC0CF0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44B9-06C2-47F3-BB2E-043AE3E3C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BBC2-3E11-4A88-AFA0-C798A139B5D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72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B6FD-B2E0-4C6F-86D7-ED8884CF6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Aplicación Juan Ruiz para </a:t>
            </a:r>
            <a:r>
              <a:rPr lang="es-CO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Whale</a:t>
            </a:r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Jaguar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E16EF-8179-430E-98D6-ECD5873EA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Correo</a:t>
            </a:r>
            <a:r>
              <a:rPr lang="en-US" dirty="0"/>
              <a:t>: bulcaano@gmail.com</a:t>
            </a:r>
            <a:endParaRPr lang="es-C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A10F6C-0C43-4ABF-A5B6-D2B2BC1C37C8}"/>
              </a:ext>
            </a:extLst>
          </p:cNvPr>
          <p:cNvCxnSpPr/>
          <p:nvPr/>
        </p:nvCxnSpPr>
        <p:spPr>
          <a:xfrm>
            <a:off x="-74428" y="3429000"/>
            <a:ext cx="997334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9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1BD0-C608-4947-8470-2D2DCAA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6" y="-191386"/>
            <a:ext cx="10515600" cy="1325563"/>
          </a:xfrm>
        </p:spPr>
        <p:txBody>
          <a:bodyPr/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Segmentación</a:t>
            </a:r>
            <a:r>
              <a:rPr lang="es-CO" dirty="0"/>
              <a:t> por temas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D27426-8316-4F23-BD02-2CDD04D7CB66}"/>
              </a:ext>
            </a:extLst>
          </p:cNvPr>
          <p:cNvCxnSpPr>
            <a:cxnSpLocks/>
          </p:cNvCxnSpPr>
          <p:nvPr/>
        </p:nvCxnSpPr>
        <p:spPr>
          <a:xfrm>
            <a:off x="0" y="802758"/>
            <a:ext cx="997334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240074-418D-4564-B7E9-34900F150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91" t="14099" r="7820" b="6793"/>
          <a:stretch/>
        </p:blipFill>
        <p:spPr>
          <a:xfrm>
            <a:off x="1679945" y="1134177"/>
            <a:ext cx="9133367" cy="563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5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1BD0-C608-4947-8470-2D2DCAA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6" y="-191386"/>
            <a:ext cx="10515600" cy="1325563"/>
          </a:xfrm>
        </p:spPr>
        <p:txBody>
          <a:bodyPr/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Segmentación</a:t>
            </a:r>
            <a:r>
              <a:rPr lang="es-CO" dirty="0"/>
              <a:t> por edades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D27426-8316-4F23-BD02-2CDD04D7CB66}"/>
              </a:ext>
            </a:extLst>
          </p:cNvPr>
          <p:cNvCxnSpPr>
            <a:cxnSpLocks/>
          </p:cNvCxnSpPr>
          <p:nvPr/>
        </p:nvCxnSpPr>
        <p:spPr>
          <a:xfrm>
            <a:off x="0" y="802758"/>
            <a:ext cx="997334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DCD35E-215C-40A3-9BF0-810DE9D96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01" t="13595" b="44080"/>
          <a:stretch/>
        </p:blipFill>
        <p:spPr>
          <a:xfrm>
            <a:off x="77972" y="1626782"/>
            <a:ext cx="12036056" cy="34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098E1F-BCE4-4266-9494-D371AE0FA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3" t="14200" r="22296" b="4631"/>
          <a:stretch/>
        </p:blipFill>
        <p:spPr>
          <a:xfrm>
            <a:off x="2578447" y="0"/>
            <a:ext cx="9383182" cy="6698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8C4BA-F54C-4FF8-8054-A4FEAA770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34" t="15582" r="18197" b="4791"/>
          <a:stretch/>
        </p:blipFill>
        <p:spPr>
          <a:xfrm>
            <a:off x="7314480" y="1628591"/>
            <a:ext cx="2050933" cy="1360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DBD1B-4CB3-4DE8-A728-189199EAAA77}"/>
              </a:ext>
            </a:extLst>
          </p:cNvPr>
          <p:cNvSpPr txBox="1"/>
          <p:nvPr/>
        </p:nvSpPr>
        <p:spPr>
          <a:xfrm>
            <a:off x="9259959" y="1922216"/>
            <a:ext cx="1404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Incluyendo</a:t>
            </a:r>
            <a:r>
              <a:rPr lang="en-US" dirty="0"/>
              <a:t>:</a:t>
            </a:r>
          </a:p>
          <a:p>
            <a:r>
              <a:rPr lang="en-US" dirty="0" err="1"/>
              <a:t>IndUnk</a:t>
            </a:r>
            <a:r>
              <a:rPr lang="en-US" dirty="0"/>
              <a:t> y </a:t>
            </a:r>
          </a:p>
          <a:p>
            <a:r>
              <a:rPr lang="en-US" dirty="0"/>
              <a:t>Student</a:t>
            </a:r>
            <a:endParaRPr lang="es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C597C-BFC8-45A1-BC30-F4CB89EBFB1D}"/>
              </a:ext>
            </a:extLst>
          </p:cNvPr>
          <p:cNvSpPr txBox="1"/>
          <p:nvPr/>
        </p:nvSpPr>
        <p:spPr>
          <a:xfrm>
            <a:off x="0" y="802758"/>
            <a:ext cx="249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Por tema: Sentimientos: </a:t>
            </a:r>
          </a:p>
          <a:p>
            <a:r>
              <a:rPr lang="es-CO" dirty="0"/>
              <a:t>positivo y negativo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C1BD0-C608-4947-8470-2D2DCAA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1" y="-191386"/>
            <a:ext cx="10515600" cy="1325563"/>
          </a:xfrm>
        </p:spPr>
        <p:txBody>
          <a:bodyPr/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Análisis de sentimiento</a:t>
            </a:r>
            <a:endParaRPr lang="es-CO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D27426-8316-4F23-BD02-2CDD04D7CB66}"/>
              </a:ext>
            </a:extLst>
          </p:cNvPr>
          <p:cNvCxnSpPr>
            <a:cxnSpLocks/>
          </p:cNvCxnSpPr>
          <p:nvPr/>
        </p:nvCxnSpPr>
        <p:spPr>
          <a:xfrm>
            <a:off x="0" y="802758"/>
            <a:ext cx="997334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1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749DE-0808-4123-B3D1-238DEABE5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9" t="16038" r="18983" b="3992"/>
          <a:stretch/>
        </p:blipFill>
        <p:spPr>
          <a:xfrm>
            <a:off x="1340697" y="648586"/>
            <a:ext cx="9323759" cy="6209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0B40E5-5F56-4367-BD52-382E1D378BAD}"/>
              </a:ext>
            </a:extLst>
          </p:cNvPr>
          <p:cNvSpPr txBox="1"/>
          <p:nvPr/>
        </p:nvSpPr>
        <p:spPr>
          <a:xfrm>
            <a:off x="148856" y="812342"/>
            <a:ext cx="509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Por tema: Sentimientos: (Negativos-Positivos)/Todos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C1BD0-C608-4947-8470-2D2DCAA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6" y="-191386"/>
            <a:ext cx="10515600" cy="1325563"/>
          </a:xfrm>
        </p:spPr>
        <p:txBody>
          <a:bodyPr/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Análisis de sentimiento</a:t>
            </a:r>
            <a:endParaRPr lang="es-CO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D27426-8316-4F23-BD02-2CDD04D7CB66}"/>
              </a:ext>
            </a:extLst>
          </p:cNvPr>
          <p:cNvCxnSpPr>
            <a:cxnSpLocks/>
          </p:cNvCxnSpPr>
          <p:nvPr/>
        </p:nvCxnSpPr>
        <p:spPr>
          <a:xfrm>
            <a:off x="0" y="802758"/>
            <a:ext cx="997334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8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1BD0-C608-4947-8470-2D2DCAA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6" y="-191386"/>
            <a:ext cx="10515600" cy="1325563"/>
          </a:xfrm>
        </p:spPr>
        <p:txBody>
          <a:bodyPr/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Correlación Tema-Edad</a:t>
            </a:r>
            <a:endParaRPr lang="es-CO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D27426-8316-4F23-BD02-2CDD04D7CB66}"/>
              </a:ext>
            </a:extLst>
          </p:cNvPr>
          <p:cNvCxnSpPr>
            <a:cxnSpLocks/>
          </p:cNvCxnSpPr>
          <p:nvPr/>
        </p:nvCxnSpPr>
        <p:spPr>
          <a:xfrm>
            <a:off x="0" y="802758"/>
            <a:ext cx="997334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E003CC-C12B-4A95-A7E7-3B314964B946}"/>
              </a:ext>
            </a:extLst>
          </p:cNvPr>
          <p:cNvSpPr/>
          <p:nvPr/>
        </p:nvSpPr>
        <p:spPr>
          <a:xfrm>
            <a:off x="5061098" y="3551274"/>
            <a:ext cx="765544" cy="47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6F71C-DA89-4ED0-91E2-98531619F95E}"/>
              </a:ext>
            </a:extLst>
          </p:cNvPr>
          <p:cNvSpPr txBox="1"/>
          <p:nvPr/>
        </p:nvSpPr>
        <p:spPr>
          <a:xfrm>
            <a:off x="5147955" y="360584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&lt;0.1</a:t>
            </a:r>
            <a:endParaRPr lang="es-CO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6D04A7-CE2C-4E80-B75E-55C91FE95158}"/>
              </a:ext>
            </a:extLst>
          </p:cNvPr>
          <p:cNvCxnSpPr>
            <a:stCxn id="6" idx="1"/>
          </p:cNvCxnSpPr>
          <p:nvPr/>
        </p:nvCxnSpPr>
        <p:spPr>
          <a:xfrm flipH="1">
            <a:off x="2094614" y="3790507"/>
            <a:ext cx="2966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0ABA3B-8E76-4530-A518-508952FDC587}"/>
              </a:ext>
            </a:extLst>
          </p:cNvPr>
          <p:cNvCxnSpPr/>
          <p:nvPr/>
        </p:nvCxnSpPr>
        <p:spPr>
          <a:xfrm>
            <a:off x="2094614" y="3551274"/>
            <a:ext cx="0" cy="478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0E2B5D-9E43-40C6-BA75-B7F54B6F93E3}"/>
              </a:ext>
            </a:extLst>
          </p:cNvPr>
          <p:cNvCxnSpPr/>
          <p:nvPr/>
        </p:nvCxnSpPr>
        <p:spPr>
          <a:xfrm flipH="1">
            <a:off x="5826642" y="3790507"/>
            <a:ext cx="2966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AF89E0-A94A-4AD8-9AD2-8D72B1A2B24F}"/>
              </a:ext>
            </a:extLst>
          </p:cNvPr>
          <p:cNvCxnSpPr/>
          <p:nvPr/>
        </p:nvCxnSpPr>
        <p:spPr>
          <a:xfrm>
            <a:off x="8793126" y="3551274"/>
            <a:ext cx="0" cy="478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1977FE-E9A3-4F39-AEB6-B468AE466BA0}"/>
              </a:ext>
            </a:extLst>
          </p:cNvPr>
          <p:cNvSpPr txBox="1"/>
          <p:nvPr/>
        </p:nvSpPr>
        <p:spPr>
          <a:xfrm>
            <a:off x="1678967" y="36068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FC065-042D-496E-8D44-8684A1C62AA4}"/>
              </a:ext>
            </a:extLst>
          </p:cNvPr>
          <p:cNvSpPr txBox="1"/>
          <p:nvPr/>
        </p:nvSpPr>
        <p:spPr>
          <a:xfrm>
            <a:off x="8793125" y="3605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CO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A4C313-C1E2-476F-ACAA-C9B7310DD55A}"/>
              </a:ext>
            </a:extLst>
          </p:cNvPr>
          <p:cNvCxnSpPr/>
          <p:nvPr/>
        </p:nvCxnSpPr>
        <p:spPr>
          <a:xfrm>
            <a:off x="5872714" y="3540274"/>
            <a:ext cx="0" cy="478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8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B6FD-B2E0-4C6F-86D7-ED8884CF6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Aplicación Juan Ruiz para </a:t>
            </a:r>
            <a:r>
              <a:rPr lang="es-CO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Whale</a:t>
            </a:r>
            <a:r>
              <a:rPr lang="es-CO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Jaguar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E16EF-8179-430E-98D6-ECD5873EA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Correo</a:t>
            </a:r>
            <a:r>
              <a:rPr lang="en-US" dirty="0"/>
              <a:t>: bulcaano@gmail.com</a:t>
            </a:r>
          </a:p>
          <a:p>
            <a:r>
              <a:rPr lang="en-US" dirty="0" err="1"/>
              <a:t>Celular</a:t>
            </a:r>
            <a:r>
              <a:rPr lang="en-US" dirty="0"/>
              <a:t>: 318 206 5815</a:t>
            </a:r>
            <a:endParaRPr lang="es-C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A10F6C-0C43-4ABF-A5B6-D2B2BC1C37C8}"/>
              </a:ext>
            </a:extLst>
          </p:cNvPr>
          <p:cNvCxnSpPr/>
          <p:nvPr/>
        </p:nvCxnSpPr>
        <p:spPr>
          <a:xfrm>
            <a:off x="-74428" y="3429000"/>
            <a:ext cx="997334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Aplicación Juan Ruiz para Whale &amp; Jaguar</vt:lpstr>
      <vt:lpstr>Segmentación por temas</vt:lpstr>
      <vt:lpstr>Segmentación por edades</vt:lpstr>
      <vt:lpstr>Análisis de sentimiento</vt:lpstr>
      <vt:lpstr>Análisis de sentimiento</vt:lpstr>
      <vt:lpstr>Correlación Tema-Edad</vt:lpstr>
      <vt:lpstr>Aplicación Juan Ruiz para Whale &amp; Jaguar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Juan Ruiz para Whale &amp; Jaguar</dc:title>
  <dc:creator>Juan C Ruiz</dc:creator>
  <cp:lastModifiedBy>Juan C Ruiz</cp:lastModifiedBy>
  <cp:revision>9</cp:revision>
  <dcterms:created xsi:type="dcterms:W3CDTF">2019-02-09T02:12:18Z</dcterms:created>
  <dcterms:modified xsi:type="dcterms:W3CDTF">2019-02-11T08:55:58Z</dcterms:modified>
</cp:coreProperties>
</file>