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58" r:id="rId6"/>
    <p:sldId id="257" r:id="rId7"/>
    <p:sldId id="259" r:id="rId8"/>
    <p:sldId id="263"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86" d="100"/>
          <a:sy n="86" d="100"/>
        </p:scale>
        <p:origin x="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Mentiras Trump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barChart>
        <c:barDir val="col"/>
        <c:grouping val="clustered"/>
        <c:varyColors val="0"/>
        <c:ser>
          <c:idx val="0"/>
          <c:order val="0"/>
          <c:tx>
            <c:strRef>
              <c:f>[Libro1]Hoja1!$B$1</c:f>
              <c:strCache>
                <c:ptCount val="1"/>
                <c:pt idx="0">
                  <c:v>Mentiras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[Libro1]Hoja1!$A$2:$A$12</c:f>
              <c:strCache>
                <c:ptCount val="11"/>
                <c:pt idx="0">
                  <c:v>Jan</c:v>
                </c:pt>
                <c:pt idx="1">
                  <c:v>Feb</c:v>
                </c:pt>
                <c:pt idx="2">
                  <c:v>Mar</c:v>
                </c:pt>
                <c:pt idx="3">
                  <c:v>Apr</c:v>
                </c:pt>
                <c:pt idx="4">
                  <c:v>May</c:v>
                </c:pt>
                <c:pt idx="5">
                  <c:v>Jun</c:v>
                </c:pt>
                <c:pt idx="6">
                  <c:v>Jul</c:v>
                </c:pt>
                <c:pt idx="7">
                  <c:v>Aug</c:v>
                </c:pt>
                <c:pt idx="8">
                  <c:v>Sep</c:v>
                </c:pt>
                <c:pt idx="9">
                  <c:v>Oct</c:v>
                </c:pt>
                <c:pt idx="10">
                  <c:v>Nov</c:v>
                </c:pt>
              </c:strCache>
            </c:strRef>
          </c:cat>
          <c:val>
            <c:numRef>
              <c:f>[Libro1]Hoja1!$B$2:$B$12</c:f>
              <c:numCache>
                <c:formatCode>General</c:formatCode>
                <c:ptCount val="11"/>
                <c:pt idx="0">
                  <c:v>12</c:v>
                </c:pt>
                <c:pt idx="1">
                  <c:v>29</c:v>
                </c:pt>
                <c:pt idx="2">
                  <c:v>15</c:v>
                </c:pt>
                <c:pt idx="3">
                  <c:v>22</c:v>
                </c:pt>
                <c:pt idx="4">
                  <c:v>14</c:v>
                </c:pt>
                <c:pt idx="5">
                  <c:v>18</c:v>
                </c:pt>
                <c:pt idx="6">
                  <c:v>15</c:v>
                </c:pt>
                <c:pt idx="7">
                  <c:v>10</c:v>
                </c:pt>
                <c:pt idx="8">
                  <c:v>13</c:v>
                </c:pt>
                <c:pt idx="9">
                  <c:v>28</c:v>
                </c:pt>
                <c:pt idx="10">
                  <c:v>4</c:v>
                </c:pt>
              </c:numCache>
            </c:numRef>
          </c:val>
          <c:extLst>
            <c:ext xmlns:c16="http://schemas.microsoft.com/office/drawing/2014/chart" uri="{C3380CC4-5D6E-409C-BE32-E72D297353CC}">
              <c16:uniqueId val="{00000000-3837-4F31-A991-363AD0DE96BC}"/>
            </c:ext>
          </c:extLst>
        </c:ser>
        <c:dLbls>
          <c:showLegendKey val="0"/>
          <c:showVal val="0"/>
          <c:showCatName val="0"/>
          <c:showSerName val="0"/>
          <c:showPercent val="0"/>
          <c:showBubbleSize val="0"/>
        </c:dLbls>
        <c:gapWidth val="219"/>
        <c:overlap val="-27"/>
        <c:axId val="581898296"/>
        <c:axId val="581907576"/>
      </c:barChart>
      <c:catAx>
        <c:axId val="581898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81907576"/>
        <c:crosses val="autoZero"/>
        <c:auto val="1"/>
        <c:lblAlgn val="ctr"/>
        <c:lblOffset val="100"/>
        <c:noMultiLvlLbl val="0"/>
      </c:catAx>
      <c:valAx>
        <c:axId val="5819075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8189829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B35EE0-CE5A-462A-888E-9A4102B19EE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6F09FE01-F803-4D00-828D-3D83BE47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DAAA8EB4-091E-477A-B656-6C5535A07CAD}"/>
              </a:ext>
            </a:extLst>
          </p:cNvPr>
          <p:cNvSpPr>
            <a:spLocks noGrp="1"/>
          </p:cNvSpPr>
          <p:nvPr>
            <p:ph type="dt" sz="half" idx="10"/>
          </p:nvPr>
        </p:nvSpPr>
        <p:spPr/>
        <p:txBody>
          <a:bodyPr/>
          <a:lstStyle/>
          <a:p>
            <a:fld id="{F5B2E808-C337-421C-AC19-97A7525626D6}" type="datetimeFigureOut">
              <a:rPr lang="es-CO" smtClean="0"/>
              <a:t>30/11/2018</a:t>
            </a:fld>
            <a:endParaRPr lang="es-CO"/>
          </a:p>
        </p:txBody>
      </p:sp>
      <p:sp>
        <p:nvSpPr>
          <p:cNvPr id="5" name="Marcador de pie de página 4">
            <a:extLst>
              <a:ext uri="{FF2B5EF4-FFF2-40B4-BE49-F238E27FC236}">
                <a16:creationId xmlns:a16="http://schemas.microsoft.com/office/drawing/2014/main" id="{F6EE432B-5F50-4AD8-B396-C908DB89834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AB43A18-E2C1-4F98-A5B9-DB05274327F0}"/>
              </a:ext>
            </a:extLst>
          </p:cNvPr>
          <p:cNvSpPr>
            <a:spLocks noGrp="1"/>
          </p:cNvSpPr>
          <p:nvPr>
            <p:ph type="sldNum" sz="quarter" idx="12"/>
          </p:nvPr>
        </p:nvSpPr>
        <p:spPr/>
        <p:txBody>
          <a:bodyPr/>
          <a:lstStyle/>
          <a:p>
            <a:fld id="{F0B6AC1D-0192-4588-9FB4-2BD5769FEF80}" type="slidenum">
              <a:rPr lang="es-CO" smtClean="0"/>
              <a:t>‹Nº›</a:t>
            </a:fld>
            <a:endParaRPr lang="es-CO"/>
          </a:p>
        </p:txBody>
      </p:sp>
    </p:spTree>
    <p:extLst>
      <p:ext uri="{BB962C8B-B14F-4D97-AF65-F5344CB8AC3E}">
        <p14:creationId xmlns:p14="http://schemas.microsoft.com/office/powerpoint/2010/main" val="2726670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5AE70-D9A2-4665-9ED4-A549A204306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2FE5B94-B6AD-4288-83B0-8DF77881AB51}"/>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DCA8586-C0C7-43ED-A545-5B4A130E464E}"/>
              </a:ext>
            </a:extLst>
          </p:cNvPr>
          <p:cNvSpPr>
            <a:spLocks noGrp="1"/>
          </p:cNvSpPr>
          <p:nvPr>
            <p:ph type="dt" sz="half" idx="10"/>
          </p:nvPr>
        </p:nvSpPr>
        <p:spPr/>
        <p:txBody>
          <a:bodyPr/>
          <a:lstStyle/>
          <a:p>
            <a:fld id="{F5B2E808-C337-421C-AC19-97A7525626D6}" type="datetimeFigureOut">
              <a:rPr lang="es-CO" smtClean="0"/>
              <a:t>30/11/2018</a:t>
            </a:fld>
            <a:endParaRPr lang="es-CO"/>
          </a:p>
        </p:txBody>
      </p:sp>
      <p:sp>
        <p:nvSpPr>
          <p:cNvPr id="5" name="Marcador de pie de página 4">
            <a:extLst>
              <a:ext uri="{FF2B5EF4-FFF2-40B4-BE49-F238E27FC236}">
                <a16:creationId xmlns:a16="http://schemas.microsoft.com/office/drawing/2014/main" id="{B06E9F85-6491-4C2C-B36C-ABD210585AE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E3F2C4-1BE9-4AE1-8845-892A6D6185BF}"/>
              </a:ext>
            </a:extLst>
          </p:cNvPr>
          <p:cNvSpPr>
            <a:spLocks noGrp="1"/>
          </p:cNvSpPr>
          <p:nvPr>
            <p:ph type="sldNum" sz="quarter" idx="12"/>
          </p:nvPr>
        </p:nvSpPr>
        <p:spPr/>
        <p:txBody>
          <a:bodyPr/>
          <a:lstStyle/>
          <a:p>
            <a:fld id="{F0B6AC1D-0192-4588-9FB4-2BD5769FEF80}" type="slidenum">
              <a:rPr lang="es-CO" smtClean="0"/>
              <a:t>‹Nº›</a:t>
            </a:fld>
            <a:endParaRPr lang="es-CO"/>
          </a:p>
        </p:txBody>
      </p:sp>
    </p:spTree>
    <p:extLst>
      <p:ext uri="{BB962C8B-B14F-4D97-AF65-F5344CB8AC3E}">
        <p14:creationId xmlns:p14="http://schemas.microsoft.com/office/powerpoint/2010/main" val="2101580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71046DB-BC79-4147-9378-84EAF35E688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45FAC03-A097-478A-8788-67970AAB26C0}"/>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EE722-12BB-428F-B78A-E53E080C37D8}"/>
              </a:ext>
            </a:extLst>
          </p:cNvPr>
          <p:cNvSpPr>
            <a:spLocks noGrp="1"/>
          </p:cNvSpPr>
          <p:nvPr>
            <p:ph type="dt" sz="half" idx="10"/>
          </p:nvPr>
        </p:nvSpPr>
        <p:spPr/>
        <p:txBody>
          <a:bodyPr/>
          <a:lstStyle/>
          <a:p>
            <a:fld id="{F5B2E808-C337-421C-AC19-97A7525626D6}" type="datetimeFigureOut">
              <a:rPr lang="es-CO" smtClean="0"/>
              <a:t>30/11/2018</a:t>
            </a:fld>
            <a:endParaRPr lang="es-CO"/>
          </a:p>
        </p:txBody>
      </p:sp>
      <p:sp>
        <p:nvSpPr>
          <p:cNvPr id="5" name="Marcador de pie de página 4">
            <a:extLst>
              <a:ext uri="{FF2B5EF4-FFF2-40B4-BE49-F238E27FC236}">
                <a16:creationId xmlns:a16="http://schemas.microsoft.com/office/drawing/2014/main" id="{604BB0B5-3127-4E00-8A98-1EE2AA9F14A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1DE39B6-7D69-4EE1-8A4B-FCBF6A1247C1}"/>
              </a:ext>
            </a:extLst>
          </p:cNvPr>
          <p:cNvSpPr>
            <a:spLocks noGrp="1"/>
          </p:cNvSpPr>
          <p:nvPr>
            <p:ph type="sldNum" sz="quarter" idx="12"/>
          </p:nvPr>
        </p:nvSpPr>
        <p:spPr/>
        <p:txBody>
          <a:bodyPr/>
          <a:lstStyle/>
          <a:p>
            <a:fld id="{F0B6AC1D-0192-4588-9FB4-2BD5769FEF80}" type="slidenum">
              <a:rPr lang="es-CO" smtClean="0"/>
              <a:t>‹Nº›</a:t>
            </a:fld>
            <a:endParaRPr lang="es-CO"/>
          </a:p>
        </p:txBody>
      </p:sp>
    </p:spTree>
    <p:extLst>
      <p:ext uri="{BB962C8B-B14F-4D97-AF65-F5344CB8AC3E}">
        <p14:creationId xmlns:p14="http://schemas.microsoft.com/office/powerpoint/2010/main" val="1458087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29A816-B60C-48BA-8831-CA270AEC7C1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070C9CD-154A-4306-915F-97CE16748BE5}"/>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F7B6FFE-DD8C-42DA-9445-02FD293EEE6A}"/>
              </a:ext>
            </a:extLst>
          </p:cNvPr>
          <p:cNvSpPr>
            <a:spLocks noGrp="1"/>
          </p:cNvSpPr>
          <p:nvPr>
            <p:ph type="dt" sz="half" idx="10"/>
          </p:nvPr>
        </p:nvSpPr>
        <p:spPr/>
        <p:txBody>
          <a:bodyPr/>
          <a:lstStyle/>
          <a:p>
            <a:fld id="{F5B2E808-C337-421C-AC19-97A7525626D6}" type="datetimeFigureOut">
              <a:rPr lang="es-CO" smtClean="0"/>
              <a:t>30/11/2018</a:t>
            </a:fld>
            <a:endParaRPr lang="es-CO"/>
          </a:p>
        </p:txBody>
      </p:sp>
      <p:sp>
        <p:nvSpPr>
          <p:cNvPr id="5" name="Marcador de pie de página 4">
            <a:extLst>
              <a:ext uri="{FF2B5EF4-FFF2-40B4-BE49-F238E27FC236}">
                <a16:creationId xmlns:a16="http://schemas.microsoft.com/office/drawing/2014/main" id="{ED467F1E-5BF8-4E31-AE09-0F6608726C8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EBBDC9B-3C6F-4E02-A569-8E5E9A4374ED}"/>
              </a:ext>
            </a:extLst>
          </p:cNvPr>
          <p:cNvSpPr>
            <a:spLocks noGrp="1"/>
          </p:cNvSpPr>
          <p:nvPr>
            <p:ph type="sldNum" sz="quarter" idx="12"/>
          </p:nvPr>
        </p:nvSpPr>
        <p:spPr/>
        <p:txBody>
          <a:bodyPr/>
          <a:lstStyle/>
          <a:p>
            <a:fld id="{F0B6AC1D-0192-4588-9FB4-2BD5769FEF80}" type="slidenum">
              <a:rPr lang="es-CO" smtClean="0"/>
              <a:t>‹Nº›</a:t>
            </a:fld>
            <a:endParaRPr lang="es-CO"/>
          </a:p>
        </p:txBody>
      </p:sp>
    </p:spTree>
    <p:extLst>
      <p:ext uri="{BB962C8B-B14F-4D97-AF65-F5344CB8AC3E}">
        <p14:creationId xmlns:p14="http://schemas.microsoft.com/office/powerpoint/2010/main" val="295340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2C8C32-A18E-4F63-8152-069189D6DC1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CB974BB-EAFC-4349-A408-5F6A1CFB5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D6945458-0995-4F8F-8A31-02C60ED19268}"/>
              </a:ext>
            </a:extLst>
          </p:cNvPr>
          <p:cNvSpPr>
            <a:spLocks noGrp="1"/>
          </p:cNvSpPr>
          <p:nvPr>
            <p:ph type="dt" sz="half" idx="10"/>
          </p:nvPr>
        </p:nvSpPr>
        <p:spPr/>
        <p:txBody>
          <a:bodyPr/>
          <a:lstStyle/>
          <a:p>
            <a:fld id="{F5B2E808-C337-421C-AC19-97A7525626D6}" type="datetimeFigureOut">
              <a:rPr lang="es-CO" smtClean="0"/>
              <a:t>30/11/2018</a:t>
            </a:fld>
            <a:endParaRPr lang="es-CO"/>
          </a:p>
        </p:txBody>
      </p:sp>
      <p:sp>
        <p:nvSpPr>
          <p:cNvPr id="5" name="Marcador de pie de página 4">
            <a:extLst>
              <a:ext uri="{FF2B5EF4-FFF2-40B4-BE49-F238E27FC236}">
                <a16:creationId xmlns:a16="http://schemas.microsoft.com/office/drawing/2014/main" id="{7E8B3EBE-0B44-4E83-9CBC-6899A60A658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58E2C01-5A48-4E4D-AABF-63C0E78A8CB3}"/>
              </a:ext>
            </a:extLst>
          </p:cNvPr>
          <p:cNvSpPr>
            <a:spLocks noGrp="1"/>
          </p:cNvSpPr>
          <p:nvPr>
            <p:ph type="sldNum" sz="quarter" idx="12"/>
          </p:nvPr>
        </p:nvSpPr>
        <p:spPr/>
        <p:txBody>
          <a:bodyPr/>
          <a:lstStyle/>
          <a:p>
            <a:fld id="{F0B6AC1D-0192-4588-9FB4-2BD5769FEF80}" type="slidenum">
              <a:rPr lang="es-CO" smtClean="0"/>
              <a:t>‹Nº›</a:t>
            </a:fld>
            <a:endParaRPr lang="es-CO"/>
          </a:p>
        </p:txBody>
      </p:sp>
    </p:spTree>
    <p:extLst>
      <p:ext uri="{BB962C8B-B14F-4D97-AF65-F5344CB8AC3E}">
        <p14:creationId xmlns:p14="http://schemas.microsoft.com/office/powerpoint/2010/main" val="3884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D8080-D6AB-4F1B-9626-19B60BF28C8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02D8A0B-AC71-45D9-B0CD-92ADF3D8FDBF}"/>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EC06D900-8269-4765-BDA6-D7AD4FE6790C}"/>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18DC914F-E0FB-429E-859C-A92CE2C09687}"/>
              </a:ext>
            </a:extLst>
          </p:cNvPr>
          <p:cNvSpPr>
            <a:spLocks noGrp="1"/>
          </p:cNvSpPr>
          <p:nvPr>
            <p:ph type="dt" sz="half" idx="10"/>
          </p:nvPr>
        </p:nvSpPr>
        <p:spPr/>
        <p:txBody>
          <a:bodyPr/>
          <a:lstStyle/>
          <a:p>
            <a:fld id="{F5B2E808-C337-421C-AC19-97A7525626D6}" type="datetimeFigureOut">
              <a:rPr lang="es-CO" smtClean="0"/>
              <a:t>30/11/2018</a:t>
            </a:fld>
            <a:endParaRPr lang="es-CO"/>
          </a:p>
        </p:txBody>
      </p:sp>
      <p:sp>
        <p:nvSpPr>
          <p:cNvPr id="6" name="Marcador de pie de página 5">
            <a:extLst>
              <a:ext uri="{FF2B5EF4-FFF2-40B4-BE49-F238E27FC236}">
                <a16:creationId xmlns:a16="http://schemas.microsoft.com/office/drawing/2014/main" id="{14AEF0DE-6E19-4F08-A8D3-6E0818D34A9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E91F798-F10F-496B-906A-9E4DC91F24E0}"/>
              </a:ext>
            </a:extLst>
          </p:cNvPr>
          <p:cNvSpPr>
            <a:spLocks noGrp="1"/>
          </p:cNvSpPr>
          <p:nvPr>
            <p:ph type="sldNum" sz="quarter" idx="12"/>
          </p:nvPr>
        </p:nvSpPr>
        <p:spPr/>
        <p:txBody>
          <a:bodyPr/>
          <a:lstStyle/>
          <a:p>
            <a:fld id="{F0B6AC1D-0192-4588-9FB4-2BD5769FEF80}" type="slidenum">
              <a:rPr lang="es-CO" smtClean="0"/>
              <a:t>‹Nº›</a:t>
            </a:fld>
            <a:endParaRPr lang="es-CO"/>
          </a:p>
        </p:txBody>
      </p:sp>
    </p:spTree>
    <p:extLst>
      <p:ext uri="{BB962C8B-B14F-4D97-AF65-F5344CB8AC3E}">
        <p14:creationId xmlns:p14="http://schemas.microsoft.com/office/powerpoint/2010/main" val="3021164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E7D51F-33FB-4FCA-A775-36F4912FE7D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2FE4422-66BF-4C77-A221-7991202293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B1DE8955-4628-4FB7-A9A5-6B0DAAB150EF}"/>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B3E2A639-A4AF-4DFF-932E-F59F0C6C86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64750040-F561-4BD1-BEFA-268EC7694812}"/>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F171C7AC-0723-4601-9BC8-00123ED0C5DA}"/>
              </a:ext>
            </a:extLst>
          </p:cNvPr>
          <p:cNvSpPr>
            <a:spLocks noGrp="1"/>
          </p:cNvSpPr>
          <p:nvPr>
            <p:ph type="dt" sz="half" idx="10"/>
          </p:nvPr>
        </p:nvSpPr>
        <p:spPr/>
        <p:txBody>
          <a:bodyPr/>
          <a:lstStyle/>
          <a:p>
            <a:fld id="{F5B2E808-C337-421C-AC19-97A7525626D6}" type="datetimeFigureOut">
              <a:rPr lang="es-CO" smtClean="0"/>
              <a:t>30/11/2018</a:t>
            </a:fld>
            <a:endParaRPr lang="es-CO"/>
          </a:p>
        </p:txBody>
      </p:sp>
      <p:sp>
        <p:nvSpPr>
          <p:cNvPr id="8" name="Marcador de pie de página 7">
            <a:extLst>
              <a:ext uri="{FF2B5EF4-FFF2-40B4-BE49-F238E27FC236}">
                <a16:creationId xmlns:a16="http://schemas.microsoft.com/office/drawing/2014/main" id="{894F9FB2-BA3E-4ED0-8FE2-72F456DA8DD3}"/>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22BD2F9-0270-4B94-9F2A-179B537138BC}"/>
              </a:ext>
            </a:extLst>
          </p:cNvPr>
          <p:cNvSpPr>
            <a:spLocks noGrp="1"/>
          </p:cNvSpPr>
          <p:nvPr>
            <p:ph type="sldNum" sz="quarter" idx="12"/>
          </p:nvPr>
        </p:nvSpPr>
        <p:spPr/>
        <p:txBody>
          <a:bodyPr/>
          <a:lstStyle/>
          <a:p>
            <a:fld id="{F0B6AC1D-0192-4588-9FB4-2BD5769FEF80}" type="slidenum">
              <a:rPr lang="es-CO" smtClean="0"/>
              <a:t>‹Nº›</a:t>
            </a:fld>
            <a:endParaRPr lang="es-CO"/>
          </a:p>
        </p:txBody>
      </p:sp>
    </p:spTree>
    <p:extLst>
      <p:ext uri="{BB962C8B-B14F-4D97-AF65-F5344CB8AC3E}">
        <p14:creationId xmlns:p14="http://schemas.microsoft.com/office/powerpoint/2010/main" val="85857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A3B55-D49F-4BF7-94BF-A4E94BAC870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F407B9C-57B5-4C34-B270-E02697FCE027}"/>
              </a:ext>
            </a:extLst>
          </p:cNvPr>
          <p:cNvSpPr>
            <a:spLocks noGrp="1"/>
          </p:cNvSpPr>
          <p:nvPr>
            <p:ph type="dt" sz="half" idx="10"/>
          </p:nvPr>
        </p:nvSpPr>
        <p:spPr/>
        <p:txBody>
          <a:bodyPr/>
          <a:lstStyle/>
          <a:p>
            <a:fld id="{F5B2E808-C337-421C-AC19-97A7525626D6}" type="datetimeFigureOut">
              <a:rPr lang="es-CO" smtClean="0"/>
              <a:t>30/11/2018</a:t>
            </a:fld>
            <a:endParaRPr lang="es-CO"/>
          </a:p>
        </p:txBody>
      </p:sp>
      <p:sp>
        <p:nvSpPr>
          <p:cNvPr id="4" name="Marcador de pie de página 3">
            <a:extLst>
              <a:ext uri="{FF2B5EF4-FFF2-40B4-BE49-F238E27FC236}">
                <a16:creationId xmlns:a16="http://schemas.microsoft.com/office/drawing/2014/main" id="{2C1BF6E3-3720-4311-ACB2-9216AC2EEF3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CC266AA-94C1-4359-A81E-92E7DF8669FB}"/>
              </a:ext>
            </a:extLst>
          </p:cNvPr>
          <p:cNvSpPr>
            <a:spLocks noGrp="1"/>
          </p:cNvSpPr>
          <p:nvPr>
            <p:ph type="sldNum" sz="quarter" idx="12"/>
          </p:nvPr>
        </p:nvSpPr>
        <p:spPr/>
        <p:txBody>
          <a:bodyPr/>
          <a:lstStyle/>
          <a:p>
            <a:fld id="{F0B6AC1D-0192-4588-9FB4-2BD5769FEF80}" type="slidenum">
              <a:rPr lang="es-CO" smtClean="0"/>
              <a:t>‹Nº›</a:t>
            </a:fld>
            <a:endParaRPr lang="es-CO"/>
          </a:p>
        </p:txBody>
      </p:sp>
    </p:spTree>
    <p:extLst>
      <p:ext uri="{BB962C8B-B14F-4D97-AF65-F5344CB8AC3E}">
        <p14:creationId xmlns:p14="http://schemas.microsoft.com/office/powerpoint/2010/main" val="16944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0E3E3C5-3D49-4914-BACE-7B41D45BD93E}"/>
              </a:ext>
            </a:extLst>
          </p:cNvPr>
          <p:cNvSpPr>
            <a:spLocks noGrp="1"/>
          </p:cNvSpPr>
          <p:nvPr>
            <p:ph type="dt" sz="half" idx="10"/>
          </p:nvPr>
        </p:nvSpPr>
        <p:spPr/>
        <p:txBody>
          <a:bodyPr/>
          <a:lstStyle/>
          <a:p>
            <a:fld id="{F5B2E808-C337-421C-AC19-97A7525626D6}" type="datetimeFigureOut">
              <a:rPr lang="es-CO" smtClean="0"/>
              <a:t>30/11/2018</a:t>
            </a:fld>
            <a:endParaRPr lang="es-CO"/>
          </a:p>
        </p:txBody>
      </p:sp>
      <p:sp>
        <p:nvSpPr>
          <p:cNvPr id="3" name="Marcador de pie de página 2">
            <a:extLst>
              <a:ext uri="{FF2B5EF4-FFF2-40B4-BE49-F238E27FC236}">
                <a16:creationId xmlns:a16="http://schemas.microsoft.com/office/drawing/2014/main" id="{F4F822FB-921E-4FF6-928D-67BC15D5A76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C24AC91-1735-43CB-8648-0660C496D095}"/>
              </a:ext>
            </a:extLst>
          </p:cNvPr>
          <p:cNvSpPr>
            <a:spLocks noGrp="1"/>
          </p:cNvSpPr>
          <p:nvPr>
            <p:ph type="sldNum" sz="quarter" idx="12"/>
          </p:nvPr>
        </p:nvSpPr>
        <p:spPr/>
        <p:txBody>
          <a:bodyPr/>
          <a:lstStyle/>
          <a:p>
            <a:fld id="{F0B6AC1D-0192-4588-9FB4-2BD5769FEF80}" type="slidenum">
              <a:rPr lang="es-CO" smtClean="0"/>
              <a:t>‹Nº›</a:t>
            </a:fld>
            <a:endParaRPr lang="es-CO"/>
          </a:p>
        </p:txBody>
      </p:sp>
    </p:spTree>
    <p:extLst>
      <p:ext uri="{BB962C8B-B14F-4D97-AF65-F5344CB8AC3E}">
        <p14:creationId xmlns:p14="http://schemas.microsoft.com/office/powerpoint/2010/main" val="342598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AAC7D8-65FB-4CD9-A379-80BDEE9A420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4F66551-6569-4911-83E0-83C1FA7862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F06E771F-402F-4439-B8F7-831F418BA6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7A60FEBD-DB68-46D9-B3EE-DDC0242A5792}"/>
              </a:ext>
            </a:extLst>
          </p:cNvPr>
          <p:cNvSpPr>
            <a:spLocks noGrp="1"/>
          </p:cNvSpPr>
          <p:nvPr>
            <p:ph type="dt" sz="half" idx="10"/>
          </p:nvPr>
        </p:nvSpPr>
        <p:spPr/>
        <p:txBody>
          <a:bodyPr/>
          <a:lstStyle/>
          <a:p>
            <a:fld id="{F5B2E808-C337-421C-AC19-97A7525626D6}" type="datetimeFigureOut">
              <a:rPr lang="es-CO" smtClean="0"/>
              <a:t>30/11/2018</a:t>
            </a:fld>
            <a:endParaRPr lang="es-CO"/>
          </a:p>
        </p:txBody>
      </p:sp>
      <p:sp>
        <p:nvSpPr>
          <p:cNvPr id="6" name="Marcador de pie de página 5">
            <a:extLst>
              <a:ext uri="{FF2B5EF4-FFF2-40B4-BE49-F238E27FC236}">
                <a16:creationId xmlns:a16="http://schemas.microsoft.com/office/drawing/2014/main" id="{4CD23C06-0F07-4F2E-9F19-F5BA3A963ED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1A99866-B255-4E39-B96F-34D3080B6A9F}"/>
              </a:ext>
            </a:extLst>
          </p:cNvPr>
          <p:cNvSpPr>
            <a:spLocks noGrp="1"/>
          </p:cNvSpPr>
          <p:nvPr>
            <p:ph type="sldNum" sz="quarter" idx="12"/>
          </p:nvPr>
        </p:nvSpPr>
        <p:spPr/>
        <p:txBody>
          <a:bodyPr/>
          <a:lstStyle/>
          <a:p>
            <a:fld id="{F0B6AC1D-0192-4588-9FB4-2BD5769FEF80}" type="slidenum">
              <a:rPr lang="es-CO" smtClean="0"/>
              <a:t>‹Nº›</a:t>
            </a:fld>
            <a:endParaRPr lang="es-CO"/>
          </a:p>
        </p:txBody>
      </p:sp>
    </p:spTree>
    <p:extLst>
      <p:ext uri="{BB962C8B-B14F-4D97-AF65-F5344CB8AC3E}">
        <p14:creationId xmlns:p14="http://schemas.microsoft.com/office/powerpoint/2010/main" val="254864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DC7371-46CE-4216-AD0E-27310E8CAFD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3DCC74E3-DC05-450E-AE6A-F01BDA1AB3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A596589-63F8-4D7A-AA4D-2CA3B9149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8782C69-81FD-450B-88D2-509D759170A6}"/>
              </a:ext>
            </a:extLst>
          </p:cNvPr>
          <p:cNvSpPr>
            <a:spLocks noGrp="1"/>
          </p:cNvSpPr>
          <p:nvPr>
            <p:ph type="dt" sz="half" idx="10"/>
          </p:nvPr>
        </p:nvSpPr>
        <p:spPr/>
        <p:txBody>
          <a:bodyPr/>
          <a:lstStyle/>
          <a:p>
            <a:fld id="{F5B2E808-C337-421C-AC19-97A7525626D6}" type="datetimeFigureOut">
              <a:rPr lang="es-CO" smtClean="0"/>
              <a:t>30/11/2018</a:t>
            </a:fld>
            <a:endParaRPr lang="es-CO"/>
          </a:p>
        </p:txBody>
      </p:sp>
      <p:sp>
        <p:nvSpPr>
          <p:cNvPr id="6" name="Marcador de pie de página 5">
            <a:extLst>
              <a:ext uri="{FF2B5EF4-FFF2-40B4-BE49-F238E27FC236}">
                <a16:creationId xmlns:a16="http://schemas.microsoft.com/office/drawing/2014/main" id="{0FC4BBA6-25FC-4D8B-866F-F5E0C0AAAA2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7996948-75AF-44D7-86C1-BCD517BDC358}"/>
              </a:ext>
            </a:extLst>
          </p:cNvPr>
          <p:cNvSpPr>
            <a:spLocks noGrp="1"/>
          </p:cNvSpPr>
          <p:nvPr>
            <p:ph type="sldNum" sz="quarter" idx="12"/>
          </p:nvPr>
        </p:nvSpPr>
        <p:spPr/>
        <p:txBody>
          <a:bodyPr/>
          <a:lstStyle/>
          <a:p>
            <a:fld id="{F0B6AC1D-0192-4588-9FB4-2BD5769FEF80}" type="slidenum">
              <a:rPr lang="es-CO" smtClean="0"/>
              <a:t>‹Nº›</a:t>
            </a:fld>
            <a:endParaRPr lang="es-CO"/>
          </a:p>
        </p:txBody>
      </p:sp>
    </p:spTree>
    <p:extLst>
      <p:ext uri="{BB962C8B-B14F-4D97-AF65-F5344CB8AC3E}">
        <p14:creationId xmlns:p14="http://schemas.microsoft.com/office/powerpoint/2010/main" val="2731525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692291D-8D60-43AA-BD3C-39DD1E9AD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CB32640-67D3-486F-8FE8-55757C672A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C3A7F41-C78A-48FD-AA63-3E4E1B30FB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B2E808-C337-421C-AC19-97A7525626D6}" type="datetimeFigureOut">
              <a:rPr lang="es-CO" smtClean="0"/>
              <a:t>30/11/2018</a:t>
            </a:fld>
            <a:endParaRPr lang="es-CO"/>
          </a:p>
        </p:txBody>
      </p:sp>
      <p:sp>
        <p:nvSpPr>
          <p:cNvPr id="5" name="Marcador de pie de página 4">
            <a:extLst>
              <a:ext uri="{FF2B5EF4-FFF2-40B4-BE49-F238E27FC236}">
                <a16:creationId xmlns:a16="http://schemas.microsoft.com/office/drawing/2014/main" id="{D8CE4B9F-8D64-48C2-8F6B-6F171F864E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14CDE1D4-AB46-4AD5-8093-D240A07CD3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6AC1D-0192-4588-9FB4-2BD5769FEF80}" type="slidenum">
              <a:rPr lang="es-CO" smtClean="0"/>
              <a:t>‹Nº›</a:t>
            </a:fld>
            <a:endParaRPr lang="es-CO"/>
          </a:p>
        </p:txBody>
      </p:sp>
    </p:spTree>
    <p:extLst>
      <p:ext uri="{BB962C8B-B14F-4D97-AF65-F5344CB8AC3E}">
        <p14:creationId xmlns:p14="http://schemas.microsoft.com/office/powerpoint/2010/main" val="839428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ytimes.com/interactive/2017/06/23/opinion/trumps-lies.html" TargetMode="External"/><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006A2-DB47-4281-AE13-50B8BB104784}"/>
              </a:ext>
            </a:extLst>
          </p:cNvPr>
          <p:cNvSpPr>
            <a:spLocks noGrp="1"/>
          </p:cNvSpPr>
          <p:nvPr>
            <p:ph type="ctrTitle"/>
          </p:nvPr>
        </p:nvSpPr>
        <p:spPr>
          <a:xfrm>
            <a:off x="1524000" y="1122363"/>
            <a:ext cx="9144000" cy="2387600"/>
          </a:xfrm>
        </p:spPr>
        <p:txBody>
          <a:bodyPr/>
          <a:lstStyle/>
          <a:p>
            <a:endParaRPr lang="es-CO" dirty="0"/>
          </a:p>
        </p:txBody>
      </p:sp>
      <p:sp>
        <p:nvSpPr>
          <p:cNvPr id="3" name="Subtítulo 2">
            <a:extLst>
              <a:ext uri="{FF2B5EF4-FFF2-40B4-BE49-F238E27FC236}">
                <a16:creationId xmlns:a16="http://schemas.microsoft.com/office/drawing/2014/main" id="{F368A887-BC44-4C86-8BFD-EDD3F858F6DB}"/>
              </a:ext>
            </a:extLst>
          </p:cNvPr>
          <p:cNvSpPr>
            <a:spLocks noGrp="1"/>
          </p:cNvSpPr>
          <p:nvPr>
            <p:ph type="subTitle" idx="1"/>
          </p:nvPr>
        </p:nvSpPr>
        <p:spPr>
          <a:xfrm>
            <a:off x="1524000" y="3602038"/>
            <a:ext cx="9144000" cy="1655762"/>
          </a:xfrm>
        </p:spPr>
        <p:txBody>
          <a:bodyPr/>
          <a:lstStyle/>
          <a:p>
            <a:endParaRPr lang="es-CO"/>
          </a:p>
        </p:txBody>
      </p:sp>
      <p:pic>
        <p:nvPicPr>
          <p:cNvPr id="2052" name="Picture 4" descr="Resultado de imagen para trump lies">
            <a:extLst>
              <a:ext uri="{FF2B5EF4-FFF2-40B4-BE49-F238E27FC236}">
                <a16:creationId xmlns:a16="http://schemas.microsoft.com/office/drawing/2014/main" id="{0161BDAF-D666-4925-9869-A40F0D352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1673"/>
            <a:ext cx="12192000" cy="6856413"/>
          </a:xfrm>
          <a:prstGeom prst="rect">
            <a:avLst/>
          </a:prstGeom>
          <a:noFill/>
          <a:extLst>
            <a:ext uri="{909E8E84-426E-40DD-AFC4-6F175D3DCCD1}">
              <a14:hiddenFill xmlns:a14="http://schemas.microsoft.com/office/drawing/2010/main">
                <a:solidFill>
                  <a:srgbClr val="FFFFFF"/>
                </a:solidFill>
              </a14:hiddenFill>
            </a:ext>
          </a:extLst>
        </p:spPr>
      </p:pic>
      <p:sp>
        <p:nvSpPr>
          <p:cNvPr id="4" name="Lágrima 3">
            <a:extLst>
              <a:ext uri="{FF2B5EF4-FFF2-40B4-BE49-F238E27FC236}">
                <a16:creationId xmlns:a16="http://schemas.microsoft.com/office/drawing/2014/main" id="{F751074D-57F7-4BFB-9E81-8F513B4CCD92}"/>
              </a:ext>
            </a:extLst>
          </p:cNvPr>
          <p:cNvSpPr/>
          <p:nvPr/>
        </p:nvSpPr>
        <p:spPr>
          <a:xfrm rot="16200000">
            <a:off x="-27710" y="27710"/>
            <a:ext cx="4549834" cy="449441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C9DDD6B4-24C2-4F96-B905-F2CC080322FC}"/>
              </a:ext>
            </a:extLst>
          </p:cNvPr>
          <p:cNvSpPr txBox="1"/>
          <p:nvPr/>
        </p:nvSpPr>
        <p:spPr>
          <a:xfrm>
            <a:off x="133693" y="666683"/>
            <a:ext cx="4008121" cy="1569660"/>
          </a:xfrm>
          <a:prstGeom prst="rect">
            <a:avLst/>
          </a:prstGeom>
          <a:noFill/>
        </p:spPr>
        <p:txBody>
          <a:bodyPr wrap="square" rtlCol="0">
            <a:spAutoFit/>
          </a:bodyPr>
          <a:lstStyle/>
          <a:p>
            <a:pPr algn="ctr"/>
            <a:r>
              <a:rPr lang="es-CO" sz="3200" b="1" dirty="0">
                <a:solidFill>
                  <a:schemeClr val="bg1">
                    <a:lumMod val="85000"/>
                  </a:schemeClr>
                </a:solidFill>
              </a:rPr>
              <a:t>Análisis de las mentiras dichas por Trump en el año 2017.</a:t>
            </a:r>
          </a:p>
        </p:txBody>
      </p:sp>
      <p:sp>
        <p:nvSpPr>
          <p:cNvPr id="10" name="CuadroTexto 9">
            <a:extLst>
              <a:ext uri="{FF2B5EF4-FFF2-40B4-BE49-F238E27FC236}">
                <a16:creationId xmlns:a16="http://schemas.microsoft.com/office/drawing/2014/main" id="{BA6A2A56-1F4C-4D9A-AFDC-255AD8C33C82}"/>
              </a:ext>
            </a:extLst>
          </p:cNvPr>
          <p:cNvSpPr txBox="1"/>
          <p:nvPr/>
        </p:nvSpPr>
        <p:spPr>
          <a:xfrm>
            <a:off x="96980" y="2328418"/>
            <a:ext cx="4081549" cy="1569660"/>
          </a:xfrm>
          <a:prstGeom prst="rect">
            <a:avLst/>
          </a:prstGeom>
          <a:noFill/>
        </p:spPr>
        <p:txBody>
          <a:bodyPr wrap="square" rtlCol="0">
            <a:spAutoFit/>
          </a:bodyPr>
          <a:lstStyle/>
          <a:p>
            <a:pPr marL="342900" indent="-342900" algn="ctr">
              <a:buFont typeface="Arial" panose="020B0604020202020204" pitchFamily="34" charset="0"/>
              <a:buChar char="•"/>
            </a:pPr>
            <a:r>
              <a:rPr lang="es-CO" sz="2400" b="1" dirty="0">
                <a:solidFill>
                  <a:schemeClr val="bg1">
                    <a:lumMod val="95000"/>
                  </a:schemeClr>
                </a:solidFill>
              </a:rPr>
              <a:t>Juan Camilo Perdomo</a:t>
            </a:r>
          </a:p>
          <a:p>
            <a:pPr marL="342900" indent="-342900" algn="ctr">
              <a:buFont typeface="Arial" panose="020B0604020202020204" pitchFamily="34" charset="0"/>
              <a:buChar char="•"/>
            </a:pPr>
            <a:r>
              <a:rPr lang="es-CO" sz="2400" b="1" dirty="0">
                <a:solidFill>
                  <a:schemeClr val="bg1">
                    <a:lumMod val="95000"/>
                  </a:schemeClr>
                </a:solidFill>
              </a:rPr>
              <a:t>Métodos Computacionales para Políticas Públicas</a:t>
            </a:r>
          </a:p>
          <a:p>
            <a:pPr algn="ctr"/>
            <a:r>
              <a:rPr lang="es-CO" sz="2400" b="1" dirty="0">
                <a:solidFill>
                  <a:schemeClr val="bg1">
                    <a:lumMod val="95000"/>
                  </a:schemeClr>
                </a:solidFill>
              </a:rPr>
              <a:t>Diciembre2018</a:t>
            </a:r>
          </a:p>
        </p:txBody>
      </p:sp>
    </p:spTree>
    <p:extLst>
      <p:ext uri="{BB962C8B-B14F-4D97-AF65-F5344CB8AC3E}">
        <p14:creationId xmlns:p14="http://schemas.microsoft.com/office/powerpoint/2010/main" val="47402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F3C85-DF62-498B-AB96-067E5AC2B262}"/>
              </a:ext>
            </a:extLst>
          </p:cNvPr>
          <p:cNvSpPr>
            <a:spLocks noGrp="1"/>
          </p:cNvSpPr>
          <p:nvPr>
            <p:ph type="title"/>
          </p:nvPr>
        </p:nvSpPr>
        <p:spPr/>
        <p:txBody>
          <a:bodyPr>
            <a:normAutofit/>
          </a:bodyPr>
          <a:lstStyle/>
          <a:p>
            <a:r>
              <a:rPr lang="es-CO" b="1" dirty="0"/>
              <a:t>Análisis de las mentiras dichas por Trump en el año 2017.</a:t>
            </a:r>
            <a:endParaRPr lang="es-CO" dirty="0"/>
          </a:p>
        </p:txBody>
      </p:sp>
      <p:sp>
        <p:nvSpPr>
          <p:cNvPr id="3" name="Marcador de contenido 2">
            <a:extLst>
              <a:ext uri="{FF2B5EF4-FFF2-40B4-BE49-F238E27FC236}">
                <a16:creationId xmlns:a16="http://schemas.microsoft.com/office/drawing/2014/main" id="{92A883A5-D54E-4CF2-9660-0B01559189D9}"/>
              </a:ext>
            </a:extLst>
          </p:cNvPr>
          <p:cNvSpPr>
            <a:spLocks noGrp="1"/>
          </p:cNvSpPr>
          <p:nvPr>
            <p:ph idx="1"/>
          </p:nvPr>
        </p:nvSpPr>
        <p:spPr>
          <a:xfrm>
            <a:off x="838200" y="2041756"/>
            <a:ext cx="10515600" cy="4351338"/>
          </a:xfrm>
        </p:spPr>
        <p:txBody>
          <a:bodyPr>
            <a:normAutofit fontScale="92500"/>
          </a:bodyPr>
          <a:lstStyle/>
          <a:p>
            <a:r>
              <a:rPr lang="es-CO" dirty="0"/>
              <a:t>Desde antes de su elección, el presidente de Estados Unidos, Donald Trump, ha sido criticado por medios locales e internacionales debido, entre otras cosas, a que es una persona controversial, polémica y mentirosa.</a:t>
            </a:r>
          </a:p>
          <a:p>
            <a:pPr marL="0" indent="0">
              <a:buNone/>
            </a:pPr>
            <a:r>
              <a:rPr lang="es-CO" dirty="0"/>
              <a:t> </a:t>
            </a:r>
          </a:p>
          <a:p>
            <a:r>
              <a:rPr lang="es-CO" dirty="0"/>
              <a:t>El diario americano </a:t>
            </a:r>
            <a:r>
              <a:rPr lang="es-CO" i="1" dirty="0" err="1"/>
              <a:t>The</a:t>
            </a:r>
            <a:r>
              <a:rPr lang="es-CO" i="1" dirty="0"/>
              <a:t> New York Times</a:t>
            </a:r>
            <a:r>
              <a:rPr lang="es-CO" dirty="0"/>
              <a:t> (NYT)</a:t>
            </a:r>
            <a:r>
              <a:rPr lang="es-CO" i="1" dirty="0"/>
              <a:t> </a:t>
            </a:r>
            <a:r>
              <a:rPr lang="es-CO" dirty="0"/>
              <a:t>recopiló en su página de internet las mentiras que dijo el mandatario durante el año 2017. Al final encontró un total de 180 mentiras, explicó de una manera breve por qué eran frases falsas y, además, posteó para cada una de estas un enlace que conduce a una página de noticias oficinal, a través de la cual se informa de manera más detallada por qué lo que Trump decía no era cierto. </a:t>
            </a:r>
          </a:p>
        </p:txBody>
      </p:sp>
    </p:spTree>
    <p:extLst>
      <p:ext uri="{BB962C8B-B14F-4D97-AF65-F5344CB8AC3E}">
        <p14:creationId xmlns:p14="http://schemas.microsoft.com/office/powerpoint/2010/main" val="3421940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C1A9C2-6231-4B60-8A15-0D337B151748}"/>
              </a:ext>
            </a:extLst>
          </p:cNvPr>
          <p:cNvSpPr>
            <a:spLocks noGrp="1"/>
          </p:cNvSpPr>
          <p:nvPr>
            <p:ph type="title"/>
          </p:nvPr>
        </p:nvSpPr>
        <p:spPr>
          <a:xfrm>
            <a:off x="882535" y="0"/>
            <a:ext cx="10515600" cy="1325563"/>
          </a:xfrm>
        </p:spPr>
        <p:txBody>
          <a:bodyPr/>
          <a:lstStyle/>
          <a:p>
            <a:r>
              <a:rPr lang="es-CO" b="1" dirty="0"/>
              <a:t>La página…</a:t>
            </a:r>
            <a:endParaRPr lang="es-CO" dirty="0"/>
          </a:p>
        </p:txBody>
      </p:sp>
      <p:pic>
        <p:nvPicPr>
          <p:cNvPr id="4" name="Imagen 3">
            <a:extLst>
              <a:ext uri="{FF2B5EF4-FFF2-40B4-BE49-F238E27FC236}">
                <a16:creationId xmlns:a16="http://schemas.microsoft.com/office/drawing/2014/main" id="{07AA6300-7C9D-4BFD-B233-6C628EED548E}"/>
              </a:ext>
            </a:extLst>
          </p:cNvPr>
          <p:cNvPicPr>
            <a:picLocks noChangeAspect="1"/>
          </p:cNvPicPr>
          <p:nvPr/>
        </p:nvPicPr>
        <p:blipFill rotWithShape="1">
          <a:blip r:embed="rId2"/>
          <a:srcRect l="9273" t="13575" r="10135" b="7233"/>
          <a:stretch/>
        </p:blipFill>
        <p:spPr>
          <a:xfrm>
            <a:off x="1590502" y="1285703"/>
            <a:ext cx="8290560" cy="5430981"/>
          </a:xfrm>
          <a:prstGeom prst="rect">
            <a:avLst/>
          </a:prstGeom>
        </p:spPr>
      </p:pic>
      <p:sp>
        <p:nvSpPr>
          <p:cNvPr id="5" name="CuadroTexto 4">
            <a:extLst>
              <a:ext uri="{FF2B5EF4-FFF2-40B4-BE49-F238E27FC236}">
                <a16:creationId xmlns:a16="http://schemas.microsoft.com/office/drawing/2014/main" id="{D407348F-CC79-4235-966D-16873B270378}"/>
              </a:ext>
            </a:extLst>
          </p:cNvPr>
          <p:cNvSpPr txBox="1"/>
          <p:nvPr/>
        </p:nvSpPr>
        <p:spPr>
          <a:xfrm>
            <a:off x="4383578" y="548640"/>
            <a:ext cx="7629699" cy="369332"/>
          </a:xfrm>
          <a:prstGeom prst="rect">
            <a:avLst/>
          </a:prstGeom>
          <a:noFill/>
        </p:spPr>
        <p:txBody>
          <a:bodyPr wrap="square" rtlCol="0">
            <a:spAutoFit/>
          </a:bodyPr>
          <a:lstStyle/>
          <a:p>
            <a:r>
              <a:rPr lang="es-CO" dirty="0">
                <a:hlinkClick r:id="rId3"/>
              </a:rPr>
              <a:t>https://www.nytimes.com/interactive/2017/06/23/opinion/trumps-lies.html</a:t>
            </a:r>
            <a:r>
              <a:rPr lang="es-CO" dirty="0"/>
              <a:t> </a:t>
            </a:r>
          </a:p>
        </p:txBody>
      </p:sp>
      <p:pic>
        <p:nvPicPr>
          <p:cNvPr id="4098" name="Picture 2" descr="Resultado de imagen para cursor png">
            <a:extLst>
              <a:ext uri="{FF2B5EF4-FFF2-40B4-BE49-F238E27FC236}">
                <a16:creationId xmlns:a16="http://schemas.microsoft.com/office/drawing/2014/main" id="{858A3E9E-6FBE-4050-8C2C-32809234F6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9029" y="975360"/>
            <a:ext cx="802178" cy="802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036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E3F6CD6-C3B9-4EE3-B720-54AAC9FB2CFF}"/>
              </a:ext>
            </a:extLst>
          </p:cNvPr>
          <p:cNvSpPr>
            <a:spLocks noGrp="1"/>
          </p:cNvSpPr>
          <p:nvPr>
            <p:ph type="title"/>
          </p:nvPr>
        </p:nvSpPr>
        <p:spPr/>
        <p:txBody>
          <a:bodyPr/>
          <a:lstStyle/>
          <a:p>
            <a:r>
              <a:rPr lang="es-CO" b="1" dirty="0"/>
              <a:t>Se </a:t>
            </a:r>
            <a:r>
              <a:rPr lang="es-CO" b="1" dirty="0" err="1"/>
              <a:t>scrapeó</a:t>
            </a:r>
            <a:r>
              <a:rPr lang="es-CO" b="1" dirty="0"/>
              <a:t> la página</a:t>
            </a:r>
            <a:r>
              <a:rPr lang="es-CO" dirty="0"/>
              <a:t> </a:t>
            </a:r>
          </a:p>
        </p:txBody>
      </p:sp>
      <p:pic>
        <p:nvPicPr>
          <p:cNvPr id="5" name="Imagen 4">
            <a:extLst>
              <a:ext uri="{FF2B5EF4-FFF2-40B4-BE49-F238E27FC236}">
                <a16:creationId xmlns:a16="http://schemas.microsoft.com/office/drawing/2014/main" id="{5F10FDF5-87B6-4295-B013-A9CD330B6064}"/>
              </a:ext>
            </a:extLst>
          </p:cNvPr>
          <p:cNvPicPr>
            <a:picLocks noChangeAspect="1"/>
          </p:cNvPicPr>
          <p:nvPr/>
        </p:nvPicPr>
        <p:blipFill rotWithShape="1">
          <a:blip r:embed="rId2"/>
          <a:srcRect l="16653" t="24652" r="11751" b="32041"/>
          <a:stretch/>
        </p:blipFill>
        <p:spPr>
          <a:xfrm>
            <a:off x="997527" y="1934531"/>
            <a:ext cx="9934983" cy="4006301"/>
          </a:xfrm>
          <a:prstGeom prst="rect">
            <a:avLst/>
          </a:prstGeom>
        </p:spPr>
      </p:pic>
      <p:pic>
        <p:nvPicPr>
          <p:cNvPr id="5122" name="Picture 2" descr="Resultado de imagen para web scraping">
            <a:extLst>
              <a:ext uri="{FF2B5EF4-FFF2-40B4-BE49-F238E27FC236}">
                <a16:creationId xmlns:a16="http://schemas.microsoft.com/office/drawing/2014/main" id="{56B7C825-46D2-4CEA-B613-066DC5731B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626" y="108498"/>
            <a:ext cx="2950711" cy="165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153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2143BF9-5883-478A-9357-06B1F65FD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4296" y="1205540"/>
            <a:ext cx="7324578" cy="5493433"/>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7B484CE1-2BD2-438B-99F6-C39F87AFEB24}"/>
              </a:ext>
            </a:extLst>
          </p:cNvPr>
          <p:cNvSpPr/>
          <p:nvPr/>
        </p:nvSpPr>
        <p:spPr>
          <a:xfrm>
            <a:off x="53631" y="159027"/>
            <a:ext cx="5737533" cy="769441"/>
          </a:xfrm>
          <a:prstGeom prst="rect">
            <a:avLst/>
          </a:prstGeom>
        </p:spPr>
        <p:txBody>
          <a:bodyPr wrap="none">
            <a:spAutoFit/>
          </a:bodyPr>
          <a:lstStyle/>
          <a:p>
            <a:r>
              <a:rPr lang="es-CO" sz="4400" b="1" dirty="0"/>
              <a:t>Palabras más repetidas:</a:t>
            </a:r>
            <a:endParaRPr lang="es-CO" sz="4400" dirty="0"/>
          </a:p>
        </p:txBody>
      </p:sp>
      <p:pic>
        <p:nvPicPr>
          <p:cNvPr id="6" name="Imagen 5">
            <a:extLst>
              <a:ext uri="{FF2B5EF4-FFF2-40B4-BE49-F238E27FC236}">
                <a16:creationId xmlns:a16="http://schemas.microsoft.com/office/drawing/2014/main" id="{503E17E6-23C1-42EC-B54F-BB7525D30D18}"/>
              </a:ext>
            </a:extLst>
          </p:cNvPr>
          <p:cNvPicPr>
            <a:picLocks noChangeAspect="1"/>
          </p:cNvPicPr>
          <p:nvPr/>
        </p:nvPicPr>
        <p:blipFill rotWithShape="1">
          <a:blip r:embed="rId3"/>
          <a:srcRect l="16707" t="48404" r="76397" b="18222"/>
          <a:stretch/>
        </p:blipFill>
        <p:spPr>
          <a:xfrm>
            <a:off x="863031" y="1856510"/>
            <a:ext cx="1213658" cy="3915944"/>
          </a:xfrm>
          <a:prstGeom prst="rect">
            <a:avLst/>
          </a:prstGeom>
        </p:spPr>
      </p:pic>
    </p:spTree>
    <p:extLst>
      <p:ext uri="{BB962C8B-B14F-4D97-AF65-F5344CB8AC3E}">
        <p14:creationId xmlns:p14="http://schemas.microsoft.com/office/powerpoint/2010/main" val="3194703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2AE21AB-ACA2-4686-A224-50CD91194FD1}"/>
              </a:ext>
            </a:extLst>
          </p:cNvPr>
          <p:cNvPicPr>
            <a:picLocks noChangeAspect="1"/>
          </p:cNvPicPr>
          <p:nvPr/>
        </p:nvPicPr>
        <p:blipFill rotWithShape="1">
          <a:blip r:embed="rId2"/>
          <a:srcRect l="14659" t="40889" r="9219" b="9818"/>
          <a:stretch/>
        </p:blipFill>
        <p:spPr>
          <a:xfrm>
            <a:off x="182879" y="1546165"/>
            <a:ext cx="11014175" cy="4754881"/>
          </a:xfrm>
          <a:prstGeom prst="rect">
            <a:avLst/>
          </a:prstGeom>
        </p:spPr>
      </p:pic>
      <p:sp>
        <p:nvSpPr>
          <p:cNvPr id="3" name="Rectángulo 2">
            <a:extLst>
              <a:ext uri="{FF2B5EF4-FFF2-40B4-BE49-F238E27FC236}">
                <a16:creationId xmlns:a16="http://schemas.microsoft.com/office/drawing/2014/main" id="{A7705A78-CF38-4179-B884-C0BB8EC40543}"/>
              </a:ext>
            </a:extLst>
          </p:cNvPr>
          <p:cNvSpPr/>
          <p:nvPr/>
        </p:nvSpPr>
        <p:spPr>
          <a:xfrm>
            <a:off x="53631" y="286489"/>
            <a:ext cx="8077211" cy="769441"/>
          </a:xfrm>
          <a:prstGeom prst="rect">
            <a:avLst/>
          </a:prstGeom>
        </p:spPr>
        <p:txBody>
          <a:bodyPr wrap="none">
            <a:spAutoFit/>
          </a:bodyPr>
          <a:lstStyle/>
          <a:p>
            <a:r>
              <a:rPr lang="es-CO" sz="4400" b="1" dirty="0"/>
              <a:t>Gráfico de las palabras repetidas:</a:t>
            </a:r>
            <a:endParaRPr lang="es-CO" sz="4400" dirty="0"/>
          </a:p>
        </p:txBody>
      </p:sp>
    </p:spTree>
    <p:extLst>
      <p:ext uri="{BB962C8B-B14F-4D97-AF65-F5344CB8AC3E}">
        <p14:creationId xmlns:p14="http://schemas.microsoft.com/office/powerpoint/2010/main" val="175372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70ACA6A8-F34C-4283-A367-27ED7F958CE2}"/>
              </a:ext>
            </a:extLst>
          </p:cNvPr>
          <p:cNvGrpSpPr/>
          <p:nvPr/>
        </p:nvGrpSpPr>
        <p:grpSpPr>
          <a:xfrm>
            <a:off x="1141615" y="1995054"/>
            <a:ext cx="10014066" cy="2599113"/>
            <a:chOff x="1791168" y="2244436"/>
            <a:chExt cx="8460424" cy="1978431"/>
          </a:xfrm>
        </p:grpSpPr>
        <p:pic>
          <p:nvPicPr>
            <p:cNvPr id="2" name="Imagen 1">
              <a:extLst>
                <a:ext uri="{FF2B5EF4-FFF2-40B4-BE49-F238E27FC236}">
                  <a16:creationId xmlns:a16="http://schemas.microsoft.com/office/drawing/2014/main" id="{31BBA043-002D-4A3D-9D75-627000A85B99}"/>
                </a:ext>
              </a:extLst>
            </p:cNvPr>
            <p:cNvPicPr>
              <a:picLocks noChangeAspect="1"/>
            </p:cNvPicPr>
            <p:nvPr/>
          </p:nvPicPr>
          <p:blipFill rotWithShape="1">
            <a:blip r:embed="rId2"/>
            <a:srcRect l="8153" t="53091" r="9604" b="36566"/>
            <a:stretch/>
          </p:blipFill>
          <p:spPr>
            <a:xfrm>
              <a:off x="1791168" y="2244436"/>
              <a:ext cx="8460424" cy="709353"/>
            </a:xfrm>
            <a:prstGeom prst="rect">
              <a:avLst/>
            </a:prstGeom>
          </p:spPr>
        </p:pic>
        <p:pic>
          <p:nvPicPr>
            <p:cNvPr id="3" name="Imagen 2">
              <a:extLst>
                <a:ext uri="{FF2B5EF4-FFF2-40B4-BE49-F238E27FC236}">
                  <a16:creationId xmlns:a16="http://schemas.microsoft.com/office/drawing/2014/main" id="{EC62EFD5-5345-4755-9C18-AE40756CCA4C}"/>
                </a:ext>
              </a:extLst>
            </p:cNvPr>
            <p:cNvPicPr>
              <a:picLocks noChangeAspect="1"/>
            </p:cNvPicPr>
            <p:nvPr/>
          </p:nvPicPr>
          <p:blipFill rotWithShape="1">
            <a:blip r:embed="rId2"/>
            <a:srcRect l="10610" t="65374" r="10286" b="32768"/>
            <a:stretch/>
          </p:blipFill>
          <p:spPr>
            <a:xfrm>
              <a:off x="2043997" y="2953789"/>
              <a:ext cx="8137364" cy="127464"/>
            </a:xfrm>
            <a:prstGeom prst="rect">
              <a:avLst/>
            </a:prstGeom>
          </p:spPr>
        </p:pic>
        <p:pic>
          <p:nvPicPr>
            <p:cNvPr id="4" name="Imagen 3">
              <a:extLst>
                <a:ext uri="{FF2B5EF4-FFF2-40B4-BE49-F238E27FC236}">
                  <a16:creationId xmlns:a16="http://schemas.microsoft.com/office/drawing/2014/main" id="{6948BC69-8DF1-4149-81AD-66275454DABB}"/>
                </a:ext>
              </a:extLst>
            </p:cNvPr>
            <p:cNvPicPr>
              <a:picLocks noChangeAspect="1"/>
            </p:cNvPicPr>
            <p:nvPr/>
          </p:nvPicPr>
          <p:blipFill rotWithShape="1">
            <a:blip r:embed="rId2"/>
            <a:srcRect l="9017" t="74505" r="14519" b="8848"/>
            <a:stretch/>
          </p:blipFill>
          <p:spPr>
            <a:xfrm>
              <a:off x="1880126" y="3081252"/>
              <a:ext cx="7865806" cy="1141615"/>
            </a:xfrm>
            <a:prstGeom prst="rect">
              <a:avLst/>
            </a:prstGeom>
          </p:spPr>
        </p:pic>
      </p:grpSp>
      <p:sp>
        <p:nvSpPr>
          <p:cNvPr id="7" name="Rectángulo 6">
            <a:extLst>
              <a:ext uri="{FF2B5EF4-FFF2-40B4-BE49-F238E27FC236}">
                <a16:creationId xmlns:a16="http://schemas.microsoft.com/office/drawing/2014/main" id="{A9EB0A0B-A49D-470E-A326-9D2627CA1F49}"/>
              </a:ext>
            </a:extLst>
          </p:cNvPr>
          <p:cNvSpPr/>
          <p:nvPr/>
        </p:nvSpPr>
        <p:spPr>
          <a:xfrm>
            <a:off x="53631" y="159027"/>
            <a:ext cx="7502310" cy="769441"/>
          </a:xfrm>
          <a:prstGeom prst="rect">
            <a:avLst/>
          </a:prstGeom>
        </p:spPr>
        <p:txBody>
          <a:bodyPr wrap="none">
            <a:spAutoFit/>
          </a:bodyPr>
          <a:lstStyle/>
          <a:p>
            <a:r>
              <a:rPr lang="es-CO" sz="4400" b="1" dirty="0"/>
              <a:t>Menciones de Trump a Obama:</a:t>
            </a:r>
            <a:endParaRPr lang="es-CO" sz="4400" dirty="0"/>
          </a:p>
        </p:txBody>
      </p:sp>
    </p:spTree>
    <p:extLst>
      <p:ext uri="{BB962C8B-B14F-4D97-AF65-F5344CB8AC3E}">
        <p14:creationId xmlns:p14="http://schemas.microsoft.com/office/powerpoint/2010/main" val="394895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6A01ED47-1FC3-45B1-80C7-B9D92F7BF3CF}"/>
              </a:ext>
            </a:extLst>
          </p:cNvPr>
          <p:cNvGraphicFramePr>
            <a:graphicFrameLocks/>
          </p:cNvGraphicFramePr>
          <p:nvPr>
            <p:extLst>
              <p:ext uri="{D42A27DB-BD31-4B8C-83A1-F6EECF244321}">
                <p14:modId xmlns:p14="http://schemas.microsoft.com/office/powerpoint/2010/main" val="308319264"/>
              </p:ext>
            </p:extLst>
          </p:nvPr>
        </p:nvGraphicFramePr>
        <p:xfrm>
          <a:off x="903316" y="1463040"/>
          <a:ext cx="9687098" cy="4523189"/>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ángulo 2">
            <a:extLst>
              <a:ext uri="{FF2B5EF4-FFF2-40B4-BE49-F238E27FC236}">
                <a16:creationId xmlns:a16="http://schemas.microsoft.com/office/drawing/2014/main" id="{E5C42EF8-933E-4A15-9958-373B639E42E2}"/>
              </a:ext>
            </a:extLst>
          </p:cNvPr>
          <p:cNvSpPr/>
          <p:nvPr/>
        </p:nvSpPr>
        <p:spPr>
          <a:xfrm>
            <a:off x="53631" y="159027"/>
            <a:ext cx="4469493" cy="769441"/>
          </a:xfrm>
          <a:prstGeom prst="rect">
            <a:avLst/>
          </a:prstGeom>
        </p:spPr>
        <p:txBody>
          <a:bodyPr wrap="none">
            <a:spAutoFit/>
          </a:bodyPr>
          <a:lstStyle/>
          <a:p>
            <a:r>
              <a:rPr lang="es-CO" sz="4400" b="1" dirty="0"/>
              <a:t>Mentiras por mes:</a:t>
            </a:r>
            <a:endParaRPr lang="es-CO" sz="4400" dirty="0"/>
          </a:p>
        </p:txBody>
      </p:sp>
    </p:spTree>
    <p:extLst>
      <p:ext uri="{BB962C8B-B14F-4D97-AF65-F5344CB8AC3E}">
        <p14:creationId xmlns:p14="http://schemas.microsoft.com/office/powerpoint/2010/main" val="220651378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208</Words>
  <Application>Microsoft Office PowerPoint</Application>
  <PresentationFormat>Panorámica</PresentationFormat>
  <Paragraphs>16</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Presentación de PowerPoint</vt:lpstr>
      <vt:lpstr>Análisis de las mentiras dichas por Trump en el año 2017.</vt:lpstr>
      <vt:lpstr>La página…</vt:lpstr>
      <vt:lpstr>Se scrapeó la página </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Camilo Perdomo</dc:creator>
  <cp:lastModifiedBy>Juan Camilo Perdomo</cp:lastModifiedBy>
  <cp:revision>5</cp:revision>
  <dcterms:created xsi:type="dcterms:W3CDTF">2018-11-30T15:00:27Z</dcterms:created>
  <dcterms:modified xsi:type="dcterms:W3CDTF">2018-11-30T16:55:21Z</dcterms:modified>
</cp:coreProperties>
</file>