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81" autoAdjust="0"/>
  </p:normalViewPr>
  <p:slideViewPr>
    <p:cSldViewPr>
      <p:cViewPr varScale="1">
        <p:scale>
          <a:sx n="53" d="100"/>
          <a:sy n="53" d="100"/>
        </p:scale>
        <p:origin x="-8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s-CO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020" y="1196752"/>
            <a:ext cx="7170572" cy="1470025"/>
          </a:xfrm>
        </p:spPr>
        <p:txBody>
          <a:bodyPr/>
          <a:lstStyle/>
          <a:p>
            <a:r>
              <a:rPr lang="es-CO" sz="2800" noProof="0" smtClean="0"/>
              <a:t>Herramienta para determinar y utilizar el porqué de la intención de compra de los clientes de una categoría</a:t>
            </a:r>
            <a:endParaRPr lang="es-CO" sz="2800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3826768" cy="2769422"/>
          </a:xfrm>
        </p:spPr>
        <p:txBody>
          <a:bodyPr>
            <a:normAutofit/>
          </a:bodyPr>
          <a:lstStyle/>
          <a:p>
            <a:r>
              <a:rPr lang="es-CO" sz="2600" noProof="0" smtClean="0"/>
              <a:t>Proyecto de Grado</a:t>
            </a:r>
          </a:p>
          <a:p>
            <a:r>
              <a:rPr lang="es-CO" sz="2600" noProof="0" smtClean="0"/>
              <a:t/>
            </a:r>
            <a:br>
              <a:rPr lang="es-CO" sz="2600" noProof="0" smtClean="0"/>
            </a:br>
            <a:r>
              <a:rPr lang="es-CO" sz="2600" noProof="0" smtClean="0"/>
              <a:t>Asesor: Gonzalo Torres</a:t>
            </a:r>
            <a:r>
              <a:rPr lang="es-CO" noProof="0" smtClean="0"/>
              <a:t/>
            </a:r>
            <a:br>
              <a:rPr lang="es-CO" noProof="0" smtClean="0"/>
            </a:br>
            <a:r>
              <a:rPr lang="es-CO" noProof="0" smtClean="0"/>
              <a:t/>
            </a:r>
            <a:br>
              <a:rPr lang="es-CO" noProof="0" smtClean="0"/>
            </a:br>
            <a:endParaRPr lang="es-CO" noProof="0" smtClean="0"/>
          </a:p>
          <a:p>
            <a:r>
              <a:rPr lang="es-CO" sz="2000" noProof="0" smtClean="0"/>
              <a:t>Juan Camilo García</a:t>
            </a:r>
            <a:endParaRPr lang="es-CO" noProof="0"/>
          </a:p>
        </p:txBody>
      </p:sp>
      <p:pic>
        <p:nvPicPr>
          <p:cNvPr id="4" name="Picture 6" descr="C:\Documents and Settings\by7347\Desktop\logoUniandesPequ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807" y="116632"/>
            <a:ext cx="259878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33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Resultados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Agenda</a:t>
            </a:r>
            <a:endParaRPr lang="es-CO" noProof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 numCol="2"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s-CO" b="1" noProof="0" smtClean="0"/>
              <a:t>Objetivo</a:t>
            </a:r>
          </a:p>
          <a:p>
            <a:pPr lvl="1" algn="just"/>
            <a:r>
              <a:rPr lang="es-CO" b="1" noProof="0" smtClean="0"/>
              <a:t>1.1. Problema</a:t>
            </a:r>
          </a:p>
          <a:p>
            <a:pPr lvl="1" algn="just"/>
            <a:r>
              <a:rPr lang="es-CO" b="1" noProof="0" smtClean="0"/>
              <a:t>1.2. Solución</a:t>
            </a:r>
          </a:p>
          <a:p>
            <a:pPr marL="57150" lvl="0" indent="0" algn="just">
              <a:buNone/>
            </a:pPr>
            <a:r>
              <a:rPr lang="es-CO" b="1" noProof="0" smtClean="0"/>
              <a:t>2. Marco Teórico</a:t>
            </a:r>
          </a:p>
          <a:p>
            <a:pPr lvl="2" algn="just"/>
            <a:r>
              <a:rPr lang="es-CO" b="1" noProof="0" smtClean="0"/>
              <a:t>2.1. Información del Mercado</a:t>
            </a:r>
          </a:p>
          <a:p>
            <a:pPr lvl="2" algn="just"/>
            <a:r>
              <a:rPr lang="es-CO" b="1" noProof="0" smtClean="0"/>
              <a:t>2.2. Segmentación de Mercados</a:t>
            </a:r>
          </a:p>
          <a:p>
            <a:pPr lvl="2" algn="just"/>
            <a:r>
              <a:rPr lang="es-CO" b="1" noProof="0" smtClean="0"/>
              <a:t>2.3. Análisis de Intención de Compra</a:t>
            </a:r>
          </a:p>
          <a:p>
            <a:pPr lvl="2" algn="just"/>
            <a:r>
              <a:rPr lang="es-CO" b="1" noProof="0" smtClean="0"/>
              <a:t>2.4. Desarrollo de Nuevo Producto</a:t>
            </a:r>
          </a:p>
          <a:p>
            <a:pPr lvl="2" algn="just"/>
            <a:r>
              <a:rPr lang="es-CO" b="1" noProof="0" smtClean="0"/>
              <a:t>	2.4.1. Metodología Desarrollo de Nuevo Producto</a:t>
            </a:r>
          </a:p>
          <a:p>
            <a:pPr lvl="2" algn="just"/>
            <a:r>
              <a:rPr lang="es-CO" b="1" noProof="0" smtClean="0"/>
              <a:t>	2.4.2. Éxito Nuevo Producto</a:t>
            </a:r>
          </a:p>
          <a:p>
            <a:pPr marL="114300" lvl="0" indent="0" algn="just">
              <a:buFont typeface="Arial" pitchFamily="34" charset="0"/>
              <a:buNone/>
            </a:pPr>
            <a:r>
              <a:rPr lang="es-CO" b="1" noProof="0" smtClean="0"/>
              <a:t>3.</a:t>
            </a:r>
            <a:r>
              <a:rPr lang="es-CO" b="1" baseline="0" noProof="0" smtClean="0"/>
              <a:t> Metodología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noProof="0" smtClean="0"/>
              <a:t>3.1</a:t>
            </a:r>
            <a:r>
              <a:rPr lang="es-CO" b="1" baseline="0" noProof="0" smtClean="0"/>
              <a:t>. Selección de Software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3.2. Modelos Estadísticos</a:t>
            </a:r>
          </a:p>
          <a:p>
            <a:pPr marL="114300" lvl="0" indent="0" algn="just">
              <a:buFont typeface="Arial" pitchFamily="34" charset="0"/>
              <a:buNone/>
            </a:pPr>
            <a:r>
              <a:rPr lang="es-CO" b="1" baseline="0" noProof="0" smtClean="0"/>
              <a:t>4. Resultados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4.1. Herramienta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4.2. Resultados de la Herramienta</a:t>
            </a:r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O" sz="1400" b="1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4.3. Utilización</a:t>
            </a:r>
            <a:endParaRPr lang="es-CO" noProof="0" smtClean="0">
              <a:effectLst/>
            </a:endParaRPr>
          </a:p>
          <a:p>
            <a:pPr marL="914400" lvl="2" indent="0" algn="just">
              <a:buFont typeface="Arial" pitchFamily="34" charset="0"/>
              <a:buNone/>
            </a:pPr>
            <a:endParaRPr lang="es-CO" b="1" baseline="0" noProof="0" smtClean="0"/>
          </a:p>
        </p:txBody>
      </p:sp>
      <p:pic>
        <p:nvPicPr>
          <p:cNvPr id="4" name="Picture 6" descr="C:\Documents and Settings\by7347\Desktop\logoUniandesPequ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-27383"/>
            <a:ext cx="1368153" cy="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607858" y="1981200"/>
            <a:ext cx="0" cy="4144963"/>
          </a:xfrm>
          <a:prstGeom prst="line">
            <a:avLst/>
          </a:prstGeom>
          <a:ln w="9525">
            <a:solidFill>
              <a:schemeClr val="accent2">
                <a:alpha val="48000"/>
              </a:schemeClr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noProof="0" smtClean="0"/>
              <a:t>Objetivo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Difícil acceso a modelos matemáticos para la toma de decisiones al momento de desarrollar nuevos productos.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es-CO" sz="20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Solución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Herramienta robusta para el análisis de la intención de compra de los consumidores para cualquier categoría de productos para la mejor creación de nuevos productos.</a:t>
            </a:r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4200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Marco Teórico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37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Metodología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 quiere que la herramienta realice un informe que contenga:</a:t>
            </a: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del mercado para la categoría a analizar.</a:t>
            </a: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los segmentos del mercado.</a:t>
            </a: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Recomendación de mercados para el nuevo producto.</a:t>
            </a: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claves para el nuevo producto.</a:t>
            </a: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del estilo de vida de cada segmento.</a:t>
            </a: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Mostrar un análisis de la categoría </a:t>
            </a:r>
            <a:r>
              <a:rPr lang="es-CO" sz="2000" u="sng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blablabla</a:t>
            </a: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para realizar una prueba de la herramienta mostrando todas sus funcionalidades.</a:t>
            </a:r>
            <a:endParaRPr lang="es-CO" noProof="0" smtClean="0">
              <a:effectLst/>
            </a:endParaRPr>
          </a:p>
          <a:p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24322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520</TotalTime>
  <Words>140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Macro</vt:lpstr>
      <vt:lpstr>Herramienta para determinar y utilizar el porqué de la intención de compra de los clientes de una categoría</vt:lpstr>
      <vt:lpstr>Agenda</vt:lpstr>
      <vt:lpstr>Objetivo</vt:lpstr>
      <vt:lpstr>Marco Teórico</vt:lpstr>
      <vt:lpstr>Marco Teórico</vt:lpstr>
      <vt:lpstr>Marco Teórico</vt:lpstr>
      <vt:lpstr>Marco Teórico</vt:lpstr>
      <vt:lpstr>Marco Teórico</vt:lpstr>
      <vt:lpstr>Metodología</vt:lpstr>
      <vt:lpstr>Resultados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para determinar y utilizar el porqué de la intención de compra de los clientes de una categoría</dc:title>
  <dc:creator>Juan Camilo García</dc:creator>
  <cp:lastModifiedBy>Juan Camilo García</cp:lastModifiedBy>
  <cp:revision>8</cp:revision>
  <dcterms:created xsi:type="dcterms:W3CDTF">2012-07-03T00:38:37Z</dcterms:created>
  <dcterms:modified xsi:type="dcterms:W3CDTF">2012-07-03T09:18:50Z</dcterms:modified>
</cp:coreProperties>
</file>