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9" r:id="rId4"/>
    <p:sldId id="260" r:id="rId5"/>
    <p:sldId id="258" r:id="rId6"/>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48"/>
    <p:restoredTop sz="50000"/>
  </p:normalViewPr>
  <p:slideViewPr>
    <p:cSldViewPr snapToGrid="0" snapToObjects="1">
      <p:cViewPr varScale="1">
        <p:scale>
          <a:sx n="86" d="100"/>
          <a:sy n="86" d="100"/>
        </p:scale>
        <p:origin x="32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Clic para editar título</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4412281-1AA8-CE4A-A554-8B9E186C39A7}" type="datetimeFigureOut">
              <a:rPr lang="es-ES_tradnl" smtClean="0"/>
              <a:t>21/10/2021</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250518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4412281-1AA8-CE4A-A554-8B9E186C39A7}" type="datetimeFigureOut">
              <a:rPr lang="es-ES_tradnl" smtClean="0"/>
              <a:t>21/10/2021</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343200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Clic para editar título</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4412281-1AA8-CE4A-A554-8B9E186C39A7}" type="datetimeFigureOut">
              <a:rPr lang="es-ES_tradnl" smtClean="0"/>
              <a:t>21/10/2021</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31273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4412281-1AA8-CE4A-A554-8B9E186C39A7}" type="datetimeFigureOut">
              <a:rPr lang="es-ES_tradnl" smtClean="0"/>
              <a:t>21/10/2021</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1404263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Clic para editar título</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C4412281-1AA8-CE4A-A554-8B9E186C39A7}" type="datetimeFigureOut">
              <a:rPr lang="es-ES_tradnl" smtClean="0"/>
              <a:t>21/10/2021</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603313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4412281-1AA8-CE4A-A554-8B9E186C39A7}" type="datetimeFigureOut">
              <a:rPr lang="es-ES_tradnl" smtClean="0"/>
              <a:t>21/10/2021</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1618302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Clic para editar título</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4412281-1AA8-CE4A-A554-8B9E186C39A7}" type="datetimeFigureOut">
              <a:rPr lang="es-ES_tradnl" smtClean="0"/>
              <a:t>21/10/2021</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921862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Date Placeholder 2"/>
          <p:cNvSpPr>
            <a:spLocks noGrp="1"/>
          </p:cNvSpPr>
          <p:nvPr>
            <p:ph type="dt" sz="half" idx="10"/>
          </p:nvPr>
        </p:nvSpPr>
        <p:spPr/>
        <p:txBody>
          <a:bodyPr/>
          <a:lstStyle/>
          <a:p>
            <a:fld id="{C4412281-1AA8-CE4A-A554-8B9E186C39A7}" type="datetimeFigureOut">
              <a:rPr lang="es-ES_tradnl" smtClean="0"/>
              <a:t>21/10/2021</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1797167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12281-1AA8-CE4A-A554-8B9E186C39A7}" type="datetimeFigureOut">
              <a:rPr lang="es-ES_tradnl" smtClean="0"/>
              <a:t>21/10/2021</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640459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Clic para editar título</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C4412281-1AA8-CE4A-A554-8B9E186C39A7}" type="datetimeFigureOut">
              <a:rPr lang="es-ES_tradnl" smtClean="0"/>
              <a:t>21/10/2021</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1006710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Clic para editar título</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Arrastre la imagen al marcador de posición o haga clic en el icono para agregar</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C4412281-1AA8-CE4A-A554-8B9E186C39A7}" type="datetimeFigureOut">
              <a:rPr lang="es-ES_tradnl" smtClean="0"/>
              <a:t>21/10/2021</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1905118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Clic para editar título</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12281-1AA8-CE4A-A554-8B9E186C39A7}" type="datetimeFigureOut">
              <a:rPr lang="es-ES_tradnl" smtClean="0"/>
              <a:t>21/10/2021</a:t>
            </a:fld>
            <a:endParaRPr lang="es-ES_trad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B02DB-5781-F943-94F9-873A9A973557}" type="slidenum">
              <a:rPr lang="es-ES_tradnl" smtClean="0"/>
              <a:t>‹Nº›</a:t>
            </a:fld>
            <a:endParaRPr lang="es-ES_tradnl"/>
          </a:p>
        </p:txBody>
      </p:sp>
    </p:spTree>
    <p:extLst>
      <p:ext uri="{BB962C8B-B14F-4D97-AF65-F5344CB8AC3E}">
        <p14:creationId xmlns:p14="http://schemas.microsoft.com/office/powerpoint/2010/main" val="14200859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_tradnl" sz="9600" dirty="0">
                <a:latin typeface="+mn-lt"/>
              </a:rPr>
              <a:t>METR0 UIS</a:t>
            </a:r>
          </a:p>
        </p:txBody>
      </p:sp>
      <p:sp>
        <p:nvSpPr>
          <p:cNvPr id="3" name="Subtítulo 2"/>
          <p:cNvSpPr>
            <a:spLocks noGrp="1"/>
          </p:cNvSpPr>
          <p:nvPr>
            <p:ph type="subTitle" idx="1"/>
          </p:nvPr>
        </p:nvSpPr>
        <p:spPr/>
        <p:txBody>
          <a:bodyPr/>
          <a:lstStyle/>
          <a:p>
            <a:r>
              <a:rPr lang="es-ES_tradnl" dirty="0"/>
              <a:t>Juan Diego Atehortua Duque -2182064</a:t>
            </a:r>
          </a:p>
          <a:p>
            <a:r>
              <a:rPr lang="es-ES_tradnl" dirty="0"/>
              <a:t>Juan Camilo Cetina - 2144094 </a:t>
            </a:r>
          </a:p>
          <a:p>
            <a:r>
              <a:rPr lang="es-ES_tradnl" dirty="0"/>
              <a:t>Grupo D1</a:t>
            </a:r>
          </a:p>
        </p:txBody>
      </p:sp>
    </p:spTree>
    <p:extLst>
      <p:ext uri="{BB962C8B-B14F-4D97-AF65-F5344CB8AC3E}">
        <p14:creationId xmlns:p14="http://schemas.microsoft.com/office/powerpoint/2010/main" val="632380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71437"/>
            <a:ext cx="9144000" cy="2387600"/>
          </a:xfrm>
        </p:spPr>
        <p:txBody>
          <a:bodyPr/>
          <a:lstStyle/>
          <a:p>
            <a:r>
              <a:rPr lang="es-ES_tradnl" dirty="0">
                <a:latin typeface="+mn-lt"/>
              </a:rPr>
              <a:t>OBJETIVO</a:t>
            </a:r>
          </a:p>
        </p:txBody>
      </p:sp>
      <p:sp>
        <p:nvSpPr>
          <p:cNvPr id="3" name="Subtítulo 2"/>
          <p:cNvSpPr>
            <a:spLocks noGrp="1"/>
          </p:cNvSpPr>
          <p:nvPr>
            <p:ph type="subTitle" idx="1"/>
          </p:nvPr>
        </p:nvSpPr>
        <p:spPr>
          <a:xfrm>
            <a:off x="1524000" y="2439063"/>
            <a:ext cx="9144000" cy="1655762"/>
          </a:xfrm>
        </p:spPr>
        <p:txBody>
          <a:bodyPr/>
          <a:lstStyle/>
          <a:p>
            <a:pPr algn="just"/>
            <a:r>
              <a:rPr lang="es-ES_tradnl" dirty="0"/>
              <a:t>El objetivo del proyecto fue realizar un autómata que leyera y mostrara las rutas que se tomaban desde la estación UIS del Metrolínea.</a:t>
            </a:r>
          </a:p>
          <a:p>
            <a:pPr algn="just"/>
            <a:r>
              <a:rPr lang="es-ES_tradnl" dirty="0"/>
              <a:t>Teniendo en cuenta que tomaremos las estaciones troncales y </a:t>
            </a:r>
            <a:r>
              <a:rPr lang="es-ES_tradnl" dirty="0" err="1"/>
              <a:t>pretrontales</a:t>
            </a:r>
            <a:r>
              <a:rPr lang="es-ES_tradnl" dirty="0"/>
              <a:t> mas importantes de la ciudad</a:t>
            </a:r>
          </a:p>
        </p:txBody>
      </p:sp>
    </p:spTree>
    <p:extLst>
      <p:ext uri="{BB962C8B-B14F-4D97-AF65-F5344CB8AC3E}">
        <p14:creationId xmlns:p14="http://schemas.microsoft.com/office/powerpoint/2010/main" val="59591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AB75F9-7351-4241-B630-70BDDD8F5D1C}"/>
              </a:ext>
            </a:extLst>
          </p:cNvPr>
          <p:cNvSpPr>
            <a:spLocks noGrp="1"/>
          </p:cNvSpPr>
          <p:nvPr>
            <p:ph type="ctrTitle"/>
          </p:nvPr>
        </p:nvSpPr>
        <p:spPr>
          <a:xfrm>
            <a:off x="1524000" y="0"/>
            <a:ext cx="9144000" cy="2387600"/>
          </a:xfrm>
        </p:spPr>
        <p:txBody>
          <a:bodyPr/>
          <a:lstStyle/>
          <a:p>
            <a:r>
              <a:rPr lang="es-ES" dirty="0"/>
              <a:t>IMPLEMENTACION</a:t>
            </a:r>
            <a:endParaRPr lang="es-CO" dirty="0"/>
          </a:p>
        </p:txBody>
      </p:sp>
      <p:sp>
        <p:nvSpPr>
          <p:cNvPr id="3" name="Subtítulo 2">
            <a:extLst>
              <a:ext uri="{FF2B5EF4-FFF2-40B4-BE49-F238E27FC236}">
                <a16:creationId xmlns:a16="http://schemas.microsoft.com/office/drawing/2014/main" id="{A3554608-A1DB-4582-BD89-54EF09887924}"/>
              </a:ext>
            </a:extLst>
          </p:cNvPr>
          <p:cNvSpPr>
            <a:spLocks noGrp="1"/>
          </p:cNvSpPr>
          <p:nvPr>
            <p:ph type="subTitle" idx="1"/>
          </p:nvPr>
        </p:nvSpPr>
        <p:spPr>
          <a:xfrm>
            <a:off x="1524000" y="2601119"/>
            <a:ext cx="9144000" cy="2814260"/>
          </a:xfrm>
        </p:spPr>
        <p:txBody>
          <a:bodyPr/>
          <a:lstStyle/>
          <a:p>
            <a:pPr algn="just"/>
            <a:r>
              <a:rPr lang="es-ES" dirty="0"/>
              <a:t>Para realizar el autómata que se planteo anteriormente se implemento un AFD, el cual nos asegura que los usuarios tiene un camino directo desde el punto de partida hasta su lugar de destino, este autómata fue definido de la siguiente manera</a:t>
            </a:r>
          </a:p>
          <a:p>
            <a:r>
              <a:rPr lang="es-CO" dirty="0"/>
              <a:t>A = (Q,</a:t>
            </a:r>
            <a:r>
              <a:rPr lang="el-GR" dirty="0"/>
              <a:t> Σ</a:t>
            </a:r>
            <a:r>
              <a:rPr lang="es-ES" dirty="0"/>
              <a:t>,</a:t>
            </a:r>
            <a:r>
              <a:rPr lang="el-GR" dirty="0"/>
              <a:t> δ</a:t>
            </a:r>
            <a:r>
              <a:rPr lang="es-ES" dirty="0"/>
              <a:t>, q0, F)</a:t>
            </a:r>
          </a:p>
          <a:p>
            <a:r>
              <a:rPr lang="es-ES" dirty="0"/>
              <a:t>Sea Q los estados finitos, </a:t>
            </a:r>
            <a:r>
              <a:rPr lang="el-GR" dirty="0"/>
              <a:t>Σ</a:t>
            </a:r>
            <a:r>
              <a:rPr lang="es-ES" dirty="0"/>
              <a:t> son los símbolos de entrada, </a:t>
            </a:r>
            <a:r>
              <a:rPr lang="el-GR" dirty="0"/>
              <a:t>δ</a:t>
            </a:r>
            <a:r>
              <a:rPr lang="es-ES" dirty="0"/>
              <a:t> función de transición, q0 es el estado inicial, F estados finales.</a:t>
            </a:r>
            <a:endParaRPr lang="es-CO" dirty="0"/>
          </a:p>
        </p:txBody>
      </p:sp>
    </p:spTree>
    <p:extLst>
      <p:ext uri="{BB962C8B-B14F-4D97-AF65-F5344CB8AC3E}">
        <p14:creationId xmlns:p14="http://schemas.microsoft.com/office/powerpoint/2010/main" val="1797978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5B8BDB-90DE-4951-887D-6C8D22F46133}"/>
              </a:ext>
            </a:extLst>
          </p:cNvPr>
          <p:cNvSpPr>
            <a:spLocks noGrp="1"/>
          </p:cNvSpPr>
          <p:nvPr>
            <p:ph type="ctrTitle"/>
          </p:nvPr>
        </p:nvSpPr>
        <p:spPr>
          <a:xfrm>
            <a:off x="1524000" y="0"/>
            <a:ext cx="9144000" cy="2387600"/>
          </a:xfrm>
        </p:spPr>
        <p:txBody>
          <a:bodyPr/>
          <a:lstStyle/>
          <a:p>
            <a:r>
              <a:rPr lang="es-ES" dirty="0"/>
              <a:t>CONLUSIONES</a:t>
            </a:r>
            <a:endParaRPr lang="es-CO" dirty="0"/>
          </a:p>
        </p:txBody>
      </p:sp>
      <p:sp>
        <p:nvSpPr>
          <p:cNvPr id="3" name="Subtítulo 2">
            <a:extLst>
              <a:ext uri="{FF2B5EF4-FFF2-40B4-BE49-F238E27FC236}">
                <a16:creationId xmlns:a16="http://schemas.microsoft.com/office/drawing/2014/main" id="{D10F5847-A2B2-44EC-AB66-E47C51B22FB8}"/>
              </a:ext>
            </a:extLst>
          </p:cNvPr>
          <p:cNvSpPr>
            <a:spLocks noGrp="1"/>
          </p:cNvSpPr>
          <p:nvPr>
            <p:ph type="subTitle" idx="1"/>
          </p:nvPr>
        </p:nvSpPr>
        <p:spPr>
          <a:xfrm>
            <a:off x="1524000" y="2669882"/>
            <a:ext cx="9144000" cy="3153869"/>
          </a:xfrm>
        </p:spPr>
        <p:txBody>
          <a:bodyPr>
            <a:normAutofit/>
          </a:bodyPr>
          <a:lstStyle/>
          <a:p>
            <a:pPr algn="just"/>
            <a:r>
              <a:rPr lang="es-ES" dirty="0"/>
              <a:t>Concluimos que se pudo conseguir el resultado esperado para el problema que queríamos resolver con el autómata, además el AFD sirve perfectamente para este tipo de problemas.</a:t>
            </a:r>
          </a:p>
          <a:p>
            <a:pPr algn="just"/>
            <a:r>
              <a:rPr lang="es-ES" dirty="0"/>
              <a:t>También que a partir de un diseño de un autómata podemos implementar diferentes rutas del transporte público de una ciudad y ayudar al desarrollo de estas mismas para la implementación en nuevas rutas del Metrolínea.</a:t>
            </a:r>
          </a:p>
          <a:p>
            <a:pPr algn="just"/>
            <a:endParaRPr lang="es-CO" dirty="0"/>
          </a:p>
        </p:txBody>
      </p:sp>
    </p:spTree>
    <p:extLst>
      <p:ext uri="{BB962C8B-B14F-4D97-AF65-F5344CB8AC3E}">
        <p14:creationId xmlns:p14="http://schemas.microsoft.com/office/powerpoint/2010/main" val="1575967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ES_tradnl"/>
          </a:p>
        </p:txBody>
      </p:sp>
      <p:sp>
        <p:nvSpPr>
          <p:cNvPr id="3" name="Subtítulo 2"/>
          <p:cNvSpPr>
            <a:spLocks noGrp="1"/>
          </p:cNvSpPr>
          <p:nvPr>
            <p:ph type="subTitle" idx="1"/>
          </p:nvPr>
        </p:nvSpPr>
        <p:spPr/>
        <p:txBody>
          <a:bodyPr/>
          <a:lstStyle/>
          <a:p>
            <a:endParaRPr lang="es-ES_tradnl"/>
          </a:p>
        </p:txBody>
      </p:sp>
      <p:pic>
        <p:nvPicPr>
          <p:cNvPr id="6" name="Imagen 5">
            <a:extLst>
              <a:ext uri="{FF2B5EF4-FFF2-40B4-BE49-F238E27FC236}">
                <a16:creationId xmlns:a16="http://schemas.microsoft.com/office/drawing/2014/main" id="{AB240E44-E9D9-534D-855B-415EB40FA687}"/>
              </a:ext>
            </a:extLst>
          </p:cNvPr>
          <p:cNvPicPr>
            <a:picLocks noChangeAspect="1"/>
          </p:cNvPicPr>
          <p:nvPr/>
        </p:nvPicPr>
        <p:blipFill>
          <a:blip r:embed="rId2"/>
          <a:stretch>
            <a:fillRect/>
          </a:stretch>
        </p:blipFill>
        <p:spPr>
          <a:xfrm>
            <a:off x="3175" y="0"/>
            <a:ext cx="12185650" cy="6858000"/>
          </a:xfrm>
          <a:prstGeom prst="rect">
            <a:avLst/>
          </a:prstGeom>
        </p:spPr>
      </p:pic>
    </p:spTree>
    <p:extLst>
      <p:ext uri="{BB962C8B-B14F-4D97-AF65-F5344CB8AC3E}">
        <p14:creationId xmlns:p14="http://schemas.microsoft.com/office/powerpoint/2010/main" val="1540279958"/>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TotalTime>
  <Words>206</Words>
  <Application>Microsoft Office PowerPoint</Application>
  <PresentationFormat>Panorámica</PresentationFormat>
  <Paragraphs>14</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Tema de Office</vt:lpstr>
      <vt:lpstr>METR0 UIS</vt:lpstr>
      <vt:lpstr>OBJETIVO</vt:lpstr>
      <vt:lpstr>IMPLEMENTACION</vt:lpstr>
      <vt:lpstr>CONLUSIONES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Microsoft Office</dc:creator>
  <cp:lastModifiedBy>juan diego atehortua</cp:lastModifiedBy>
  <cp:revision>7</cp:revision>
  <dcterms:created xsi:type="dcterms:W3CDTF">2019-03-06T15:22:16Z</dcterms:created>
  <dcterms:modified xsi:type="dcterms:W3CDTF">2021-10-22T02:01:51Z</dcterms:modified>
</cp:coreProperties>
</file>