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2" d="100"/>
          <a:sy n="102" d="100"/>
        </p:scale>
        <p:origin x="89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566D-E976-47EA-97AC-81AE3A075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7E056-D735-42D3-88E7-7DEB6BBA2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12F21-E2DC-4835-9546-717546ED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D735-93E5-495C-B26D-1CB5857FC7E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44869-A07B-4F80-85E9-07EE6DC3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0E62B-6EBC-4B13-92A8-2D1C05F0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0592-91CB-40C9-9795-1FA8B814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4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7EDF-E8CA-4E78-911C-10E9042E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6727C-15A0-4892-8E46-E41A04A37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651E1-CB62-493A-9A33-16BC42C1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D735-93E5-495C-B26D-1CB5857FC7E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C9FC-BA84-4098-AB4D-651A451D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B0269-72D6-4595-8A5C-F863D5CD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0592-91CB-40C9-9795-1FA8B814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12352-8D0B-4121-B13E-137F264E8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89222-2DFD-41EC-9FCD-F1B132736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8E44F-5DB2-4179-80FA-C6EA1734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D735-93E5-495C-B26D-1CB5857FC7E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CADF9-2C73-4159-994D-D4C6D99F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42862-E139-478E-9642-096BABF3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0592-91CB-40C9-9795-1FA8B814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5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234B-C926-428D-9299-8EC39B19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F7346-8618-444F-9BF1-CC94C4A07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FED9-65F2-4A3F-840B-B328A379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D735-93E5-495C-B26D-1CB5857FC7E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0FA11-ED25-4588-98C6-6DCACA3F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B9F82-800C-4B0E-BA46-71AD5895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0592-91CB-40C9-9795-1FA8B814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1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356F-A5BE-4458-9783-B27FA23E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6FBA3-0081-4C0C-9E86-017D7DEF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95726-CDF1-4094-84E0-7A011D32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D735-93E5-495C-B26D-1CB5857FC7E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71214-C2A9-4714-B464-0A9F9201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F7F6C-BA87-43FA-BE3D-88C4F86E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0592-91CB-40C9-9795-1FA8B814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0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D0B1-AE8A-4B76-B6F2-FD53E5B3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7848-0B84-4E40-8C45-FC2C6D079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882CF-B69A-4F69-90C8-335150B9E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EF487-84F4-4C21-8492-DCF67ED3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D735-93E5-495C-B26D-1CB5857FC7E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9F2A1-1E33-4376-992B-65150B63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6710D-F340-4308-AB50-8148A72C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0592-91CB-40C9-9795-1FA8B814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9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DBD2-6582-459D-81B6-19C74E88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2FC8E-9E11-49A9-8142-7C6BA0039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DBBCA-B306-4B8C-82A3-323C3E1F1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85B58-110C-472D-B8AE-E8F9C2BDE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76A95-7B66-4913-9FAC-DA2B410C8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E8F62-5FDC-4A47-A71B-54A9F336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D735-93E5-495C-B26D-1CB5857FC7E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B0B7A-42BD-46FE-98C2-1DA6BD03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EB2AE-FEE8-477C-8716-6EB544BB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0592-91CB-40C9-9795-1FA8B814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2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516B-C5FB-4FAB-A9BC-4C46C8EB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D4211-7B96-426E-8FDA-45E15E91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D735-93E5-495C-B26D-1CB5857FC7E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76562-8191-4C6F-830C-D4EB1A91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CA31D-7BB7-404E-88E9-3C207DA9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0592-91CB-40C9-9795-1FA8B814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3F8F7-9000-4167-9E3D-26BA397E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D735-93E5-495C-B26D-1CB5857FC7E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B405B-8BE6-4C5F-B605-05430A2C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77D20-BA21-4264-98E6-B720F36F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0592-91CB-40C9-9795-1FA8B814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406D-65C5-4217-B3A9-D10598FE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94C59-570C-4530-8031-D26D30732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647E0-BFC9-434C-9C07-AB7E2D8A7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DF953-5381-4B41-9ADB-76B4F814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D735-93E5-495C-B26D-1CB5857FC7E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B24C0-7D04-4F33-820A-278D3916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2F01D-D94B-4A74-88C6-5416EDA6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0592-91CB-40C9-9795-1FA8B814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6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1E05-A282-45E9-A086-EFF693A1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FCCC7-F282-462E-8E4F-54DDF884C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451EF-1310-4057-8555-05CACF647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C164F-AFFB-4F0B-930D-60CD3D8D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D735-93E5-495C-B26D-1CB5857FC7E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6E3A7-8E9B-4872-985B-CBAB5242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24400-957D-420E-8B41-F606BFCE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20592-91CB-40C9-9795-1FA8B814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9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6F034-B4BB-4FCE-9F8D-A37B877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A97FD-E370-4D23-A998-93918E980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BD6B1-84AE-4F18-87B9-036FFCE4D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8D735-93E5-495C-B26D-1CB5857FC7E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D5E3-F17B-4F8E-A761-642453203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1A01D-EEDE-4937-B8C0-04C69A1CC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20592-91CB-40C9-9795-1FA8B814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5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8D832-CEFE-4BB5-919E-DB217397F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 lo terminamos, pero lo hicimos con amor. &lt;3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434F3-B585-4E9A-BE31-5B96B261C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Alexis el crack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Jesus Barragan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Juan Camilo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ahora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corazones</a:t>
            </a:r>
            <a:r>
              <a:rPr lang="en-US" dirty="0"/>
              <a:t>: </a:t>
            </a:r>
          </a:p>
          <a:p>
            <a:pPr marL="228600" lvl="1" algn="l"/>
            <a:r>
              <a:rPr lang="en-US" dirty="0"/>
              <a:t>	Neda Jaramillo, Valeria Quintanilla, Brenda 	Dominguez </a:t>
            </a:r>
          </a:p>
        </p:txBody>
      </p:sp>
    </p:spTree>
    <p:extLst>
      <p:ext uri="{BB962C8B-B14F-4D97-AF65-F5344CB8AC3E}">
        <p14:creationId xmlns:p14="http://schemas.microsoft.com/office/powerpoint/2010/main" val="58219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F6A6D4-27E2-4A83-B324-9966F374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Hipótesis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FB823-F596-4759-8EC6-B48BABDB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Nuestra hipótesis estuvo acertada pues nuestras entrevistas coincidieron con cómo se sentía nuestra persona objetivo y mencionaron que una aplicación como la nuestra les sería de gran utilidad.</a:t>
            </a:r>
          </a:p>
        </p:txBody>
      </p:sp>
    </p:spTree>
    <p:extLst>
      <p:ext uri="{BB962C8B-B14F-4D97-AF65-F5344CB8AC3E}">
        <p14:creationId xmlns:p14="http://schemas.microsoft.com/office/powerpoint/2010/main" val="301495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7F17E-7B56-432C-A01C-8213738A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comentarios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3F109-6951-4E71-B73A-1C47875E8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En general los comentarios fueron positivos en cuanto a la idea y el planteamiento de la aplicacion. Tambien hubo comentarios de la idea general que se deben trabajar para una major aceptacion y sugerencias en cuanto al dise</a:t>
            </a:r>
            <a:r>
              <a:rPr lang="es-CO" sz="2000">
                <a:solidFill>
                  <a:srgbClr val="000000"/>
                </a:solidFill>
              </a:rPr>
              <a:t>ño.</a:t>
            </a: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4597CC3D-4F69-41B2-92F3-D30BCEA65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5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375AFE-CE64-415C-99C3-C8D0F908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000000"/>
                </a:solidFill>
              </a:rPr>
              <a:t>cambios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42F8B223-45CC-4BB8-AD32-E4E7A4AA7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3B4E7-E843-48AE-93ED-B2D4ADF0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lnSpcReduction="10000"/>
          </a:bodyPr>
          <a:lstStyle/>
          <a:p>
            <a:r>
              <a:rPr lang="es-CO" sz="2000" dirty="0" err="1">
                <a:solidFill>
                  <a:srgbClr val="000000"/>
                </a:solidFill>
              </a:rPr>
              <a:t>Dashboard</a:t>
            </a:r>
            <a:r>
              <a:rPr lang="es-CO" sz="2000" dirty="0">
                <a:solidFill>
                  <a:srgbClr val="000000"/>
                </a:solidFill>
              </a:rPr>
              <a:t>: gracias a los comentarios nos dimos cuenta que nuestra idea de organización no era la apropiada para la audiencia. </a:t>
            </a:r>
          </a:p>
          <a:p>
            <a:r>
              <a:rPr lang="es-CO" sz="2000" dirty="0">
                <a:solidFill>
                  <a:srgbClr val="000000"/>
                </a:solidFill>
              </a:rPr>
              <a:t>colores: no se acomodaban a los usuarios.</a:t>
            </a:r>
          </a:p>
          <a:p>
            <a:r>
              <a:rPr lang="es-CO" sz="2000" dirty="0">
                <a:solidFill>
                  <a:srgbClr val="000000"/>
                </a:solidFill>
              </a:rPr>
              <a:t>Recompensas: recibimos recomendaciones muy buenas.</a:t>
            </a:r>
          </a:p>
          <a:p>
            <a:r>
              <a:rPr lang="es-CO" sz="2000" dirty="0">
                <a:solidFill>
                  <a:srgbClr val="000000"/>
                </a:solidFill>
              </a:rPr>
              <a:t>Dinamismo.</a:t>
            </a:r>
          </a:p>
          <a:p>
            <a:r>
              <a:rPr lang="es-CO" sz="2000" dirty="0" err="1">
                <a:solidFill>
                  <a:srgbClr val="000000"/>
                </a:solidFill>
              </a:rPr>
              <a:t>Mini-pagos</a:t>
            </a:r>
            <a:r>
              <a:rPr lang="es-CO" sz="20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es-CO" sz="2000" dirty="0">
                <a:solidFill>
                  <a:srgbClr val="000000"/>
                </a:solidFill>
              </a:rPr>
              <a:t>Por motivos de tiempo, no se pudieron efectuar los cambios.</a:t>
            </a:r>
          </a:p>
          <a:p>
            <a:endParaRPr lang="es-CO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3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166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No lo terminamos, pero lo hicimos con amor. &lt;3</vt:lpstr>
      <vt:lpstr>Hipótesis</vt:lpstr>
      <vt:lpstr>comentarios</vt:lpstr>
      <vt:lpstr>cambios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lo terminamos, pero lo hicimos con amor. &lt;3</dc:title>
  <dc:creator>Juan Camilo Corrales Osvath</dc:creator>
  <cp:lastModifiedBy>Juan Camilo Corrales Osvath</cp:lastModifiedBy>
  <cp:revision>1</cp:revision>
  <dcterms:created xsi:type="dcterms:W3CDTF">2020-11-13T02:56:00Z</dcterms:created>
  <dcterms:modified xsi:type="dcterms:W3CDTF">2020-11-13T04:16:02Z</dcterms:modified>
</cp:coreProperties>
</file>