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milo Corrales Osvath" initials="JCCO" lastIdx="1" clrIdx="0">
    <p:extLst>
      <p:ext uri="{19B8F6BF-5375-455C-9EA6-DF929625EA0E}">
        <p15:presenceInfo xmlns:p15="http://schemas.microsoft.com/office/powerpoint/2012/main" userId="S::juan.corrales4@correo.icesi.edu.co::4660c35c-5989-48b9-bfe0-f47ec5c040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2T20:49:28.65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904BC-BACD-464A-B4DF-F56AA30C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D6700-33CC-405D-8D97-3CA806108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AB008-B397-4826-9F70-E8A4F2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D1D8-8AC7-4508-BF37-EF8FC489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D9B84-611C-417B-896D-799A6B08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57CAB-B31F-4F37-A8CF-E2B7B1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45A47-FDF3-444B-957B-8375D887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55F15-E9A2-40AB-91B7-4CE67906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A15BE-1CC6-4D86-8E1F-C29A6429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12D76-D197-4E74-ADC7-E4C7E4B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C669DD-1B9C-4D52-B990-5A8754378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84162D-44CF-4014-B815-0F6E2963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2B528-0CEA-4294-A26A-A24B9BB0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6C9B3-67C0-4448-8835-09107F1D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1FB86-47EB-4594-8069-AA618979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746A7-BEE4-4A8A-BAD3-EBDE4126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B777B-44CE-412D-83F6-B1183580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24070-1C15-4442-B25E-93357626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B68A9-EBD2-4706-85DE-CD97F7B3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C84A8-972D-475B-859B-05A14E86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71DD-0BA1-4BDD-89F5-B63A8DF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8EE3B-C15B-470C-9512-7D6A2DEE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2D3CB-F41A-495D-B543-7940880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588B7-3895-440C-B016-1E6041EB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CFD70-C781-4662-A777-2E33F96E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CA551-C349-4756-A153-54CD7EF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B2A36-A2AD-409A-AC5F-1A6C68684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88751C-0FC1-4BA5-A502-4A46A800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D772E-BCAC-475D-8F0C-FBCC5DAE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AD4039-DFD2-4523-8306-ECB90287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FC2A19-A046-47A0-97C6-026FE577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FF3D-CAE0-4209-80AB-C6E08C28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5E9F9-E2A0-4693-A559-05040921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4BE0A-06B9-4E8B-87FF-D087BC0BE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70E5C2-A4DE-455E-A3CC-30F901DB9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30E6FC-1345-4F6D-97D7-D9E6ABDF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9DC98A-F7BA-4535-8013-259F558B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D2C738-A0CC-4600-BDB5-05ED6A0F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FF3054-8500-4F2C-AC20-E30951D2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5BCF8-DC90-4185-B808-7936654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E92C22-95F0-4666-875B-670666A6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859A30-2A24-41E5-AB9C-81E89169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4B3B55-16B8-4020-84E9-C881C455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E7A4CA-65F2-43AD-A58C-BA46119E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7D8CDC-281A-494E-8773-4FA1E736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B7AA9-360B-439C-86A0-C7D7F5B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BD86-B2D1-480B-8EC2-28734643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8FED0-E987-40D7-A850-CB67DCB6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EEBFA-29C9-43EA-B9BF-5C60934F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158764-81AD-41FF-A1DD-7F3E8832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8A9393-5BD5-4C7A-B75A-7855A337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B69B92-4040-43E7-95DE-A284C6A3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5AF9B-1938-4E93-90F3-C8B03756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77DBAD-2A2A-416B-9B7B-A6A20AEB4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C15ED-D82E-40F9-A77A-F821E5C7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6AB4B-F46F-4C44-8E5E-41DFBD10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9FA13-201A-4C8E-99F1-75E1D8B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0781A-8703-45BE-B0A0-6AC48F94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90A33-3DEE-41D3-956A-0BD3461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FF6A8-4092-43AE-B3CA-C5A73409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0FE64-46D8-42CE-839E-F34ABA8B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1212-1D08-495C-B2DB-E1753D8E941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6D21B-6D86-4136-81B7-BC80EED84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3EC4D-ECD6-41BD-B447-FA9BBF317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D8A5-1CA0-4C03-8862-1D084C6D51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CCF3AEDD-E311-4614-8B82-5EAC3659A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1" r="1" b="1412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10C3F-1B52-4CB8-8852-17008268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Indecidibles</a:t>
            </a:r>
            <a:r>
              <a:rPr lang="en-US" sz="4800" dirty="0"/>
              <a:t>: </a:t>
            </a:r>
            <a:br>
              <a:rPr lang="en-US" sz="4800" dirty="0"/>
            </a:br>
            <a:r>
              <a:rPr lang="en-US" sz="4800" dirty="0"/>
              <a:t>landing-page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117402-E504-4031-95AD-2F91C902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4349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/>
              <a:t>Monica Vallejo</a:t>
            </a:r>
          </a:p>
          <a:p>
            <a:pPr algn="l"/>
            <a:r>
              <a:rPr lang="en-US" sz="2000" dirty="0"/>
              <a:t>Miriam Guadalupe </a:t>
            </a:r>
            <a:r>
              <a:rPr lang="en-US" sz="2000" dirty="0" err="1"/>
              <a:t>Peyret</a:t>
            </a:r>
            <a:endParaRPr lang="en-US" sz="2000" dirty="0"/>
          </a:p>
          <a:p>
            <a:pPr algn="l"/>
            <a:r>
              <a:rPr lang="en-US" sz="2000" dirty="0"/>
              <a:t>Julian Padilla</a:t>
            </a:r>
          </a:p>
          <a:p>
            <a:pPr algn="l"/>
            <a:r>
              <a:rPr lang="en-US" sz="2000" dirty="0"/>
              <a:t>Juan Camilo Corrales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7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3D517E-C1F9-4C21-B7FF-8ADC9563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519524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dirty="0" err="1">
                <a:solidFill>
                  <a:srgbClr val="FFFFFF"/>
                </a:solidFill>
              </a:rPr>
              <a:t>dentificamos</a:t>
            </a:r>
            <a:r>
              <a:rPr lang="en-US" sz="6000" dirty="0">
                <a:solidFill>
                  <a:srgbClr val="FFFFFF"/>
                </a:solidFill>
              </a:rPr>
              <a:t> una </a:t>
            </a:r>
            <a:r>
              <a:rPr lang="en-US" sz="6000" dirty="0" err="1">
                <a:solidFill>
                  <a:srgbClr val="FFFFFF"/>
                </a:solidFill>
              </a:rPr>
              <a:t>problemática</a:t>
            </a:r>
            <a:r>
              <a:rPr lang="en-US" sz="6000" dirty="0">
                <a:solidFill>
                  <a:srgbClr val="FFFFFF"/>
                </a:solidFill>
              </a:rPr>
              <a:t>: </a:t>
            </a:r>
            <a:r>
              <a:rPr lang="en-US" sz="6000" dirty="0" err="1">
                <a:solidFill>
                  <a:srgbClr val="FFFFFF"/>
                </a:solidFill>
              </a:rPr>
              <a:t>Indecidibles</a:t>
            </a:r>
            <a:r>
              <a:rPr lang="en-US" sz="6000" dirty="0">
                <a:solidFill>
                  <a:srgbClr val="FFFFFF"/>
                </a:solidFill>
              </a:rPr>
              <a:t> no </a:t>
            </a:r>
            <a:r>
              <a:rPr lang="en-US" sz="6000" dirty="0" err="1">
                <a:solidFill>
                  <a:srgbClr val="FFFFFF"/>
                </a:solidFill>
              </a:rPr>
              <a:t>tiene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pagina</a:t>
            </a:r>
            <a:r>
              <a:rPr lang="en-US" sz="6000" dirty="0">
                <a:solidFill>
                  <a:srgbClr val="FFFFFF"/>
                </a:solidFill>
              </a:rPr>
              <a:t> web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32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A9EC74-4ABA-41BB-BE08-83E55A7E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O" sz="3600" dirty="0">
                <a:solidFill>
                  <a:srgbClr val="FFFFFF"/>
                </a:solidFill>
              </a:rPr>
              <a:t>Creemos que por medio de una </a:t>
            </a:r>
            <a:r>
              <a:rPr lang="es-CO" sz="3600" dirty="0" err="1">
                <a:solidFill>
                  <a:srgbClr val="FFFFFF"/>
                </a:solidFill>
              </a:rPr>
              <a:t>landing</a:t>
            </a:r>
            <a:r>
              <a:rPr lang="en-US" sz="3600" dirty="0">
                <a:solidFill>
                  <a:srgbClr val="FFFFFF"/>
                </a:solidFill>
              </a:rPr>
              <a:t>-page</a:t>
            </a:r>
            <a:r>
              <a:rPr lang="es-CO" sz="3600" dirty="0">
                <a:solidFill>
                  <a:srgbClr val="FFFFFF"/>
                </a:solidFill>
              </a:rPr>
              <a:t> pueden llevar a cabo su objetivo de una mejor manera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07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13F0BF-6186-443F-94FD-35FDD7304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b="509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2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56357-F2E3-4A9F-B06F-6F467A79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460" y="124920"/>
            <a:ext cx="5206481" cy="26411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6000" dirty="0"/>
              <a:t>Características de nuestra </a:t>
            </a:r>
            <a:r>
              <a:rPr lang="es-CO" sz="6000" dirty="0" err="1"/>
              <a:t>landing</a:t>
            </a:r>
            <a:r>
              <a:rPr lang="en-US" sz="6000" dirty="0"/>
              <a:t>-page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C3B4B5-FF8D-4038-955D-5B09DDD49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r="-1" b="1597"/>
          <a:stretch/>
        </p:blipFill>
        <p:spPr bwMode="auto">
          <a:xfrm>
            <a:off x="942597" y="556118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C193-161C-4CEB-AF1D-B8174B40C794}"/>
              </a:ext>
            </a:extLst>
          </p:cNvPr>
          <p:cNvSpPr txBox="1"/>
          <p:nvPr/>
        </p:nvSpPr>
        <p:spPr>
          <a:xfrm>
            <a:off x="7259216" y="3372470"/>
            <a:ext cx="44413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Amigable</a:t>
            </a:r>
            <a:r>
              <a:rPr lang="en-US" sz="2800" dirty="0"/>
              <a:t> con el </a:t>
            </a:r>
            <a:r>
              <a:rPr lang="en-US" sz="2800" dirty="0" err="1"/>
              <a:t>usuario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Atrayente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 a </a:t>
            </a:r>
            <a:r>
              <a:rPr lang="en-US" sz="2800" dirty="0" err="1"/>
              <a:t>conocer</a:t>
            </a:r>
            <a:r>
              <a:rPr lang="en-US" sz="2800" dirty="0"/>
              <a:t> el </a:t>
            </a:r>
            <a:r>
              <a:rPr lang="en-US" sz="2800" dirty="0" err="1"/>
              <a:t>objetivo</a:t>
            </a:r>
            <a:r>
              <a:rPr lang="en-US" sz="2800" dirty="0"/>
              <a:t> del </a:t>
            </a:r>
            <a:r>
              <a:rPr lang="en-US" sz="2800" dirty="0" err="1"/>
              <a:t>movimiento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2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8BB0D2-D804-4FC1-AC7D-B85E3668E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/>
          <a:stretch/>
        </p:blipFill>
        <p:spPr>
          <a:xfrm>
            <a:off x="0" y="0"/>
            <a:ext cx="7060531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4891A9-DF19-42EB-BB73-4E5996F5B916}"/>
              </a:ext>
            </a:extLst>
          </p:cNvPr>
          <p:cNvSpPr txBox="1"/>
          <p:nvPr/>
        </p:nvSpPr>
        <p:spPr>
          <a:xfrm>
            <a:off x="7060531" y="116903"/>
            <a:ext cx="4826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Que le </a:t>
            </a:r>
            <a:r>
              <a:rPr lang="en-US" sz="5400" dirty="0" err="1"/>
              <a:t>aporta</a:t>
            </a:r>
            <a:r>
              <a:rPr lang="en-US" sz="5400" dirty="0"/>
              <a:t> a </a:t>
            </a:r>
            <a:r>
              <a:rPr lang="en-US" sz="5400" dirty="0" err="1"/>
              <a:t>Indecidibles</a:t>
            </a:r>
            <a:r>
              <a:rPr lang="en-US" sz="5400" dirty="0"/>
              <a:t> </a:t>
            </a:r>
            <a:r>
              <a:rPr lang="en-US" sz="5400" dirty="0" err="1"/>
              <a:t>este</a:t>
            </a:r>
            <a:r>
              <a:rPr lang="en-US" sz="5400" dirty="0"/>
              <a:t> MVP?</a:t>
            </a:r>
          </a:p>
        </p:txBody>
      </p:sp>
    </p:spTree>
    <p:extLst>
      <p:ext uri="{BB962C8B-B14F-4D97-AF65-F5344CB8AC3E}">
        <p14:creationId xmlns:p14="http://schemas.microsoft.com/office/powerpoint/2010/main" val="3159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Indecidibles:  landing-page</vt:lpstr>
      <vt:lpstr>Identificamos una problemática: Indecidibles no tiene pagina web</vt:lpstr>
      <vt:lpstr>Creemos que por medio de una landing-page pueden llevar a cabo su objetivo de una mejor manera</vt:lpstr>
      <vt:lpstr>Características de nuestra landing-page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Indecidibles:  landing-page</dc:title>
  <dc:creator>Juan Camilo Corrales Osvath</dc:creator>
  <cp:lastModifiedBy>Juan Camilo Corrales Osvath</cp:lastModifiedBy>
  <cp:revision>4</cp:revision>
  <dcterms:created xsi:type="dcterms:W3CDTF">2020-07-03T01:39:53Z</dcterms:created>
  <dcterms:modified xsi:type="dcterms:W3CDTF">2020-07-03T03:12:23Z</dcterms:modified>
</cp:coreProperties>
</file>