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74iQyHNX4WPAH88fpKZOiq3/c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997281" y="505766"/>
            <a:ext cx="1797841" cy="2103796"/>
            <a:chOff x="1297371" y="964406"/>
            <a:chExt cx="756752" cy="1174295"/>
          </a:xfrm>
        </p:grpSpPr>
        <p:sp>
          <p:nvSpPr>
            <p:cNvPr id="85" name="Google Shape;85;p1"/>
            <p:cNvSpPr/>
            <p:nvPr/>
          </p:nvSpPr>
          <p:spPr>
            <a:xfrm>
              <a:off x="1297371" y="1058779"/>
              <a:ext cx="756752" cy="1079922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299411" y="964406"/>
              <a:ext cx="621020" cy="94372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CO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 USUARIOS</a:t>
              </a:r>
              <a:endParaRPr/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249920" y="1826577"/>
            <a:ext cx="1331274" cy="652037"/>
            <a:chOff x="1299410" y="964406"/>
            <a:chExt cx="978568" cy="784183"/>
          </a:xfrm>
        </p:grpSpPr>
        <p:sp>
          <p:nvSpPr>
            <p:cNvPr id="88" name="Google Shape;88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Interfaz_gráfica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299410" y="1058779"/>
              <a:ext cx="978568" cy="68981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+Ventana_Usuario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+Ventana_Login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+Ventana_Perfil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1004153" y="2843275"/>
            <a:ext cx="1797842" cy="2043929"/>
            <a:chOff x="1299411" y="964406"/>
            <a:chExt cx="878216" cy="1048922"/>
          </a:xfrm>
        </p:grpSpPr>
        <p:sp>
          <p:nvSpPr>
            <p:cNvPr id="91" name="Google Shape;91;p1"/>
            <p:cNvSpPr/>
            <p:nvPr/>
          </p:nvSpPr>
          <p:spPr>
            <a:xfrm>
              <a:off x="1299411" y="1058779"/>
              <a:ext cx="878216" cy="954549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299411" y="964406"/>
              <a:ext cx="720679" cy="94372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 METAS</a:t>
              </a:r>
              <a:endParaRPr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3691161" y="484762"/>
            <a:ext cx="2098279" cy="1925119"/>
            <a:chOff x="1299411" y="964406"/>
            <a:chExt cx="855570" cy="958045"/>
          </a:xfrm>
        </p:grpSpPr>
        <p:sp>
          <p:nvSpPr>
            <p:cNvPr id="94" name="Google Shape;94;p1"/>
            <p:cNvSpPr/>
            <p:nvPr/>
          </p:nvSpPr>
          <p:spPr>
            <a:xfrm>
              <a:off x="1299411" y="1058779"/>
              <a:ext cx="855570" cy="863672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299411" y="964406"/>
              <a:ext cx="726405" cy="94372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 SEGUIMIENTO</a:t>
              </a:r>
              <a:endParaRPr/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3673757" y="2623863"/>
            <a:ext cx="2145276" cy="2268938"/>
            <a:chOff x="1296921" y="964406"/>
            <a:chExt cx="802583" cy="1223494"/>
          </a:xfrm>
        </p:grpSpPr>
        <p:sp>
          <p:nvSpPr>
            <p:cNvPr id="97" name="Google Shape;97;p1"/>
            <p:cNvSpPr/>
            <p:nvPr/>
          </p:nvSpPr>
          <p:spPr>
            <a:xfrm>
              <a:off x="1296921" y="1056293"/>
              <a:ext cx="802583" cy="1131607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299411" y="964406"/>
              <a:ext cx="609166" cy="94372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 AVANCES</a:t>
              </a:r>
              <a:endParaRPr/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6586126" y="2886645"/>
            <a:ext cx="2485138" cy="2029756"/>
            <a:chOff x="1299411" y="964406"/>
            <a:chExt cx="978568" cy="947845"/>
          </a:xfrm>
        </p:grpSpPr>
        <p:sp>
          <p:nvSpPr>
            <p:cNvPr id="100" name="Google Shape;100;p1"/>
            <p:cNvSpPr/>
            <p:nvPr/>
          </p:nvSpPr>
          <p:spPr>
            <a:xfrm>
              <a:off x="1299411" y="1058779"/>
              <a:ext cx="978568" cy="853472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299411" y="964406"/>
              <a:ext cx="802583" cy="94372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 ADMINISTRADOR</a:t>
              </a:r>
              <a:endParaRPr/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6598997" y="480363"/>
            <a:ext cx="2030771" cy="2129199"/>
            <a:chOff x="864143" y="966593"/>
            <a:chExt cx="833355" cy="1257296"/>
          </a:xfrm>
        </p:grpSpPr>
        <p:sp>
          <p:nvSpPr>
            <p:cNvPr id="103" name="Google Shape;103;p1"/>
            <p:cNvSpPr/>
            <p:nvPr/>
          </p:nvSpPr>
          <p:spPr>
            <a:xfrm>
              <a:off x="864156" y="1063547"/>
              <a:ext cx="833342" cy="1160342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64143" y="966593"/>
              <a:ext cx="573793" cy="94372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 HÁBITOS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1217376" y="791531"/>
            <a:ext cx="1331274" cy="593891"/>
            <a:chOff x="1299410" y="964406"/>
            <a:chExt cx="978568" cy="593891"/>
          </a:xfrm>
        </p:grpSpPr>
        <p:sp>
          <p:nvSpPr>
            <p:cNvPr id="106" name="Google Shape;106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Gestor_de_deporte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299410" y="1058779"/>
              <a:ext cx="978568" cy="499518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+Num_documento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+Correo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+Nombre</a:t>
              </a:r>
              <a:endParaRPr/>
            </a:p>
          </p:txBody>
        </p:sp>
      </p:grpSp>
      <p:grpSp>
        <p:nvGrpSpPr>
          <p:cNvPr id="108" name="Google Shape;108;p1"/>
          <p:cNvGrpSpPr/>
          <p:nvPr/>
        </p:nvGrpSpPr>
        <p:grpSpPr>
          <a:xfrm>
            <a:off x="1267421" y="4004314"/>
            <a:ext cx="1333628" cy="777818"/>
            <a:chOff x="1340303" y="595810"/>
            <a:chExt cx="980298" cy="777818"/>
          </a:xfrm>
        </p:grpSpPr>
        <p:sp>
          <p:nvSpPr>
            <p:cNvPr id="109" name="Google Shape;109;p1"/>
            <p:cNvSpPr/>
            <p:nvPr/>
          </p:nvSpPr>
          <p:spPr>
            <a:xfrm>
              <a:off x="1340303" y="595810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Interfaz_gráfica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342033" y="683818"/>
              <a:ext cx="978568" cy="68981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+Ventana_Metas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+Ventana_Crear_Meta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+Ventana_Editar_Meta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6994976" y="1996727"/>
            <a:ext cx="1331275" cy="594630"/>
            <a:chOff x="1299410" y="964406"/>
            <a:chExt cx="978569" cy="594630"/>
          </a:xfrm>
        </p:grpSpPr>
        <p:sp>
          <p:nvSpPr>
            <p:cNvPr id="112" name="Google Shape;112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Interfaz_gráfica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299411" y="1058779"/>
              <a:ext cx="978568" cy="50025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+Ventana_Habitos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+Ventana_Personalizar_Rutina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+Ventana_Detalles_Habito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"/>
          <p:cNvGrpSpPr/>
          <p:nvPr/>
        </p:nvGrpSpPr>
        <p:grpSpPr>
          <a:xfrm>
            <a:off x="6960810" y="4082247"/>
            <a:ext cx="1331275" cy="651560"/>
            <a:chOff x="1299410" y="964406"/>
            <a:chExt cx="978569" cy="651560"/>
          </a:xfrm>
        </p:grpSpPr>
        <p:sp>
          <p:nvSpPr>
            <p:cNvPr id="115" name="Google Shape;115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Interfaz_gráfica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299411" y="1058779"/>
              <a:ext cx="978568" cy="55718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+Panel_Administrador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+Configuración_Parámetros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+Gestión_Reportes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6963992" y="1510065"/>
            <a:ext cx="1331275" cy="402067"/>
            <a:chOff x="1299410" y="964406"/>
            <a:chExt cx="978569" cy="483552"/>
          </a:xfrm>
        </p:grpSpPr>
        <p:sp>
          <p:nvSpPr>
            <p:cNvPr id="118" name="Google Shape;118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Desarrolla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299411" y="1058779"/>
              <a:ext cx="978568" cy="38917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+Id_habito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+Id_habitos_deporte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6970960" y="664301"/>
            <a:ext cx="1331274" cy="699860"/>
            <a:chOff x="1299410" y="964406"/>
            <a:chExt cx="978568" cy="841698"/>
          </a:xfrm>
        </p:grpSpPr>
        <p:sp>
          <p:nvSpPr>
            <p:cNvPr id="121" name="Google Shape;121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Habito_deportivo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299410" y="1058703"/>
              <a:ext cx="978568" cy="747401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+Id_habito_deportivo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+Nombre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+Frecuencia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+Duración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+Aerobico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3963851" y="4034318"/>
            <a:ext cx="1331275" cy="784183"/>
            <a:chOff x="1299410" y="964406"/>
            <a:chExt cx="978569" cy="784183"/>
          </a:xfrm>
        </p:grpSpPr>
        <p:sp>
          <p:nvSpPr>
            <p:cNvPr id="124" name="Google Shape;124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Interfaz_gráfica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299411" y="1058779"/>
              <a:ext cx="978568" cy="68981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+Ventana_Progreso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+Ventana_Reporte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+Ventana_Comparación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3940850" y="1664472"/>
            <a:ext cx="1331275" cy="571984"/>
            <a:chOff x="1299410" y="964406"/>
            <a:chExt cx="978569" cy="571984"/>
          </a:xfrm>
        </p:grpSpPr>
        <p:sp>
          <p:nvSpPr>
            <p:cNvPr id="127" name="Google Shape;127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Interfaz_gráfica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299411" y="1058779"/>
              <a:ext cx="978568" cy="477611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+Ventana_Seguimiento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+Resumen_Progreso_Habitos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1267421" y="3211110"/>
            <a:ext cx="1331275" cy="553892"/>
            <a:chOff x="1299410" y="964406"/>
            <a:chExt cx="978569" cy="553892"/>
          </a:xfrm>
        </p:grpSpPr>
        <p:sp>
          <p:nvSpPr>
            <p:cNvPr id="130" name="Google Shape;130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meta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299411" y="1058780"/>
              <a:ext cx="978568" cy="459518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+Meta_id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+Tiempo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+Peso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3963851" y="2869114"/>
            <a:ext cx="1331274" cy="956417"/>
            <a:chOff x="1299410" y="964406"/>
            <a:chExt cx="978568" cy="956417"/>
          </a:xfrm>
        </p:grpSpPr>
        <p:sp>
          <p:nvSpPr>
            <p:cNvPr id="133" name="Google Shape;133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Avance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299410" y="1058779"/>
              <a:ext cx="978568" cy="862044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+Id_avance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+Fecha_hora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+Notas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+Porcentaje_progreso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+Peso+Num_documento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+Id_meta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"/>
          <p:cNvGrpSpPr/>
          <p:nvPr/>
        </p:nvGrpSpPr>
        <p:grpSpPr>
          <a:xfrm>
            <a:off x="3933538" y="740768"/>
            <a:ext cx="1331275" cy="535430"/>
            <a:chOff x="1299410" y="964406"/>
            <a:chExt cx="978569" cy="535430"/>
          </a:xfrm>
        </p:grpSpPr>
        <p:sp>
          <p:nvSpPr>
            <p:cNvPr id="136" name="Google Shape;136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seguimiento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299411" y="1058779"/>
              <a:ext cx="978568" cy="44105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+Id_habito_deportivo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+Num_documento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"/>
          <p:cNvGrpSpPr/>
          <p:nvPr/>
        </p:nvGrpSpPr>
        <p:grpSpPr>
          <a:xfrm>
            <a:off x="6970960" y="3145433"/>
            <a:ext cx="1331275" cy="651560"/>
            <a:chOff x="1299410" y="964406"/>
            <a:chExt cx="978569" cy="651560"/>
          </a:xfrm>
        </p:grpSpPr>
        <p:sp>
          <p:nvSpPr>
            <p:cNvPr id="139" name="Google Shape;139;p1"/>
            <p:cNvSpPr/>
            <p:nvPr/>
          </p:nvSpPr>
          <p:spPr>
            <a:xfrm>
              <a:off x="1299410" y="964406"/>
              <a:ext cx="746775" cy="94372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Administradora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299411" y="1058779"/>
              <a:ext cx="978568" cy="55718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+Num_documento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+Nombre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+Teléfono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+Rol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1" name="Google Shape;141;p1"/>
          <p:cNvCxnSpPr>
            <a:stCxn id="107" idx="2"/>
            <a:endCxn id="88" idx="0"/>
          </p:cNvCxnSpPr>
          <p:nvPr/>
        </p:nvCxnSpPr>
        <p:spPr>
          <a:xfrm rot="5400000">
            <a:off x="1599813" y="1543522"/>
            <a:ext cx="441300" cy="12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2" name="Google Shape;142;p1"/>
          <p:cNvCxnSpPr/>
          <p:nvPr/>
        </p:nvCxnSpPr>
        <p:spPr>
          <a:xfrm flipH="1">
            <a:off x="2833931" y="1478632"/>
            <a:ext cx="794100" cy="9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3" name="Google Shape;143;p1"/>
          <p:cNvCxnSpPr>
            <a:stCxn id="92" idx="0"/>
            <a:endCxn id="85" idx="2"/>
          </p:cNvCxnSpPr>
          <p:nvPr/>
        </p:nvCxnSpPr>
        <p:spPr>
          <a:xfrm rot="-5400000">
            <a:off x="1702223" y="2649175"/>
            <a:ext cx="233700" cy="154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" name="Google Shape;144;p1"/>
          <p:cNvCxnSpPr>
            <a:stCxn id="104" idx="0"/>
            <a:endCxn id="86" idx="0"/>
          </p:cNvCxnSpPr>
          <p:nvPr/>
        </p:nvCxnSpPr>
        <p:spPr>
          <a:xfrm rot="5400000">
            <a:off x="4506174" y="-2286087"/>
            <a:ext cx="25500" cy="5558400"/>
          </a:xfrm>
          <a:prstGeom prst="bentConnector3">
            <a:avLst>
              <a:gd fmla="val -60960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5" name="Google Shape;145;p1"/>
          <p:cNvCxnSpPr/>
          <p:nvPr/>
        </p:nvCxnSpPr>
        <p:spPr>
          <a:xfrm rot="10800000">
            <a:off x="2833950" y="2067283"/>
            <a:ext cx="859200" cy="8490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6" name="Google Shape;146;p1"/>
          <p:cNvCxnSpPr>
            <a:stCxn id="100" idx="2"/>
            <a:endCxn id="91" idx="2"/>
          </p:cNvCxnSpPr>
          <p:nvPr/>
        </p:nvCxnSpPr>
        <p:spPr>
          <a:xfrm flipH="1" rot="5400000">
            <a:off x="4851345" y="1939051"/>
            <a:ext cx="29100" cy="5925600"/>
          </a:xfrm>
          <a:prstGeom prst="bentConnector3">
            <a:avLst>
              <a:gd fmla="val -78557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>
            <a:stCxn id="100" idx="1"/>
            <a:endCxn id="97" idx="3"/>
          </p:cNvCxnSpPr>
          <p:nvPr/>
        </p:nvCxnSpPr>
        <p:spPr>
          <a:xfrm rot="10800000">
            <a:off x="5819026" y="3843570"/>
            <a:ext cx="767100" cy="159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8" name="Google Shape;148;p1"/>
          <p:cNvCxnSpPr>
            <a:stCxn id="131" idx="2"/>
            <a:endCxn id="109" idx="0"/>
          </p:cNvCxnSpPr>
          <p:nvPr/>
        </p:nvCxnSpPr>
        <p:spPr>
          <a:xfrm rot="5400000">
            <a:off x="1734459" y="3805802"/>
            <a:ext cx="239400" cy="15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9" name="Google Shape;149;p1"/>
          <p:cNvCxnSpPr>
            <a:stCxn id="134" idx="2"/>
            <a:endCxn id="124" idx="0"/>
          </p:cNvCxnSpPr>
          <p:nvPr/>
        </p:nvCxnSpPr>
        <p:spPr>
          <a:xfrm rot="5400000">
            <a:off x="4446188" y="3851031"/>
            <a:ext cx="208800" cy="15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0" name="Google Shape;150;p1"/>
          <p:cNvCxnSpPr>
            <a:stCxn id="137" idx="2"/>
            <a:endCxn id="127" idx="0"/>
          </p:cNvCxnSpPr>
          <p:nvPr/>
        </p:nvCxnSpPr>
        <p:spPr>
          <a:xfrm rot="5400000">
            <a:off x="4329926" y="1395148"/>
            <a:ext cx="388200" cy="15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1" name="Google Shape;151;p1"/>
          <p:cNvCxnSpPr>
            <a:stCxn id="140" idx="2"/>
            <a:endCxn id="115" idx="0"/>
          </p:cNvCxnSpPr>
          <p:nvPr/>
        </p:nvCxnSpPr>
        <p:spPr>
          <a:xfrm rot="5400000">
            <a:off x="7410098" y="3855793"/>
            <a:ext cx="285300" cy="167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2" name="Google Shape;152;p1"/>
          <p:cNvCxnSpPr>
            <a:stCxn id="122" idx="3"/>
            <a:endCxn id="113" idx="3"/>
          </p:cNvCxnSpPr>
          <p:nvPr/>
        </p:nvCxnSpPr>
        <p:spPr>
          <a:xfrm>
            <a:off x="8302234" y="1053434"/>
            <a:ext cx="24000" cy="1287900"/>
          </a:xfrm>
          <a:prstGeom prst="bentConnector3">
            <a:avLst>
              <a:gd fmla="val 105257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3" name="Google Shape;153;p1"/>
          <p:cNvCxnSpPr>
            <a:stCxn id="122" idx="2"/>
            <a:endCxn id="118" idx="0"/>
          </p:cNvCxnSpPr>
          <p:nvPr/>
        </p:nvCxnSpPr>
        <p:spPr>
          <a:xfrm rot="5400000">
            <a:off x="7481347" y="1354711"/>
            <a:ext cx="145800" cy="164700"/>
          </a:xfrm>
          <a:prstGeom prst="bentConnector3">
            <a:avLst>
              <a:gd fmla="val 5003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4" name="Google Shape;154;p1"/>
          <p:cNvSpPr/>
          <p:nvPr/>
        </p:nvSpPr>
        <p:spPr>
          <a:xfrm rot="10800000">
            <a:off x="1700693" y="457976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/>
          <p:nvPr/>
        </p:nvSpPr>
        <p:spPr>
          <a:xfrm rot="-5400000">
            <a:off x="5825452" y="3825455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/>
          <p:nvPr/>
        </p:nvSpPr>
        <p:spPr>
          <a:xfrm rot="10800000">
            <a:off x="7273597" y="426210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 rot="-5400000">
            <a:off x="2828836" y="1461793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852692" y="1378781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907359" y="3770879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1870194" y="2614232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/>
          <p:nvPr/>
        </p:nvSpPr>
        <p:spPr>
          <a:xfrm rot="-5400000">
            <a:off x="2823808" y="2042787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572668" y="1251715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4595373" y="3824994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7617031" y="1370934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 rot="-5400000">
            <a:off x="8287096" y="1024781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7606192" y="3793167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 rot="-5400000">
            <a:off x="2794851" y="3803672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7750559" y="4913563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/>
          <p:nvPr/>
        </p:nvSpPr>
        <p:spPr>
          <a:xfrm rot="-5400000">
            <a:off x="5761157" y="1483623"/>
            <a:ext cx="62865" cy="5288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"/>
          <p:cNvCxnSpPr>
            <a:endCxn id="167" idx="3"/>
          </p:cNvCxnSpPr>
          <p:nvPr/>
        </p:nvCxnSpPr>
        <p:spPr>
          <a:xfrm rot="10800000">
            <a:off x="2852727" y="3830115"/>
            <a:ext cx="827700" cy="2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1" name="Google Shape;171;p1"/>
          <p:cNvCxnSpPr/>
          <p:nvPr/>
        </p:nvCxnSpPr>
        <p:spPr>
          <a:xfrm flipH="1">
            <a:off x="5790995" y="1505264"/>
            <a:ext cx="794100" cy="9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2" name="Google Shape;172;p1"/>
          <p:cNvCxnSpPr/>
          <p:nvPr/>
        </p:nvCxnSpPr>
        <p:spPr>
          <a:xfrm>
            <a:off x="893372" y="207818"/>
            <a:ext cx="81778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"/>
          <p:cNvCxnSpPr/>
          <p:nvPr/>
        </p:nvCxnSpPr>
        <p:spPr>
          <a:xfrm flipH="1">
            <a:off x="890840" y="207818"/>
            <a:ext cx="2532" cy="49851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"/>
          <p:cNvCxnSpPr/>
          <p:nvPr/>
        </p:nvCxnSpPr>
        <p:spPr>
          <a:xfrm>
            <a:off x="890840" y="5192958"/>
            <a:ext cx="81778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"/>
          <p:cNvCxnSpPr/>
          <p:nvPr/>
        </p:nvCxnSpPr>
        <p:spPr>
          <a:xfrm>
            <a:off x="9068732" y="207818"/>
            <a:ext cx="0" cy="49851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"/>
          <p:cNvCxnSpPr/>
          <p:nvPr/>
        </p:nvCxnSpPr>
        <p:spPr>
          <a:xfrm rot="10800000">
            <a:off x="890840" y="0"/>
            <a:ext cx="0" cy="2078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"/>
          <p:cNvCxnSpPr/>
          <p:nvPr/>
        </p:nvCxnSpPr>
        <p:spPr>
          <a:xfrm>
            <a:off x="890840" y="0"/>
            <a:ext cx="10247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"/>
          <p:cNvCxnSpPr/>
          <p:nvPr/>
        </p:nvCxnSpPr>
        <p:spPr>
          <a:xfrm rot="10800000">
            <a:off x="1905686" y="6926"/>
            <a:ext cx="0" cy="2078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"/>
          <p:cNvSpPr txBox="1"/>
          <p:nvPr/>
        </p:nvSpPr>
        <p:spPr>
          <a:xfrm>
            <a:off x="157314" y="-60791"/>
            <a:ext cx="24479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2025-04-04T16:21:24Z</dcterms:created>
  <dc:creator>SUBDIRECCION ESTRUCTURA TRES COBOG</dc:creator>
</cp:coreProperties>
</file>