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Work Sans"/>
      <p:regular r:id="rId20"/>
      <p:bold r:id="rId21"/>
      <p:italic r:id="rId22"/>
      <p:boldItalic r:id="rId23"/>
    </p:embeddedFont>
    <p:embeddedFont>
      <p:font typeface="Work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+AK5JX1VipUrUWNaf3jNIJSYn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4" Type="http://schemas.openxmlformats.org/officeDocument/2006/relationships/font" Target="fonts/WorkSansLight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Light-italic.fntdata"/><Relationship Id="rId25" Type="http://schemas.openxmlformats.org/officeDocument/2006/relationships/font" Target="fonts/WorkSansLight-bold.fntdata"/><Relationship Id="rId28" Type="http://customschemas.google.com/relationships/presentationmetadata" Target="metadata"/><Relationship Id="rId27" Type="http://schemas.openxmlformats.org/officeDocument/2006/relationships/font" Target="fonts/Work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7" name="Google Shape;9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" name="Google Shape;103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6" name="Google Shape;11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4" name="Google Shape;13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0" name="Google Shape;140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6" name="Google Shape;14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16" name="Google Shape;16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2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18" name="Google Shape;1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"/>
          <p:cNvSpPr txBox="1"/>
          <p:nvPr/>
        </p:nvSpPr>
        <p:spPr>
          <a:xfrm>
            <a:off x="995421" y="2551837"/>
            <a:ext cx="10160259" cy="2646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7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MINDFUL-TRAK</a:t>
            </a:r>
            <a:endParaRPr b="0" i="0" sz="7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CO" sz="5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4000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Modelo Relacional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Consultas Multitablas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625" y="1608000"/>
            <a:ext cx="6370625" cy="4782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26050" y="1607999"/>
            <a:ext cx="6442250" cy="440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Procedimientos Almacenados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30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68" name="Google Shape;168;p30" title="a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88450"/>
            <a:ext cx="11922700" cy="526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Interfaz de Inicio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31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500" y="1688725"/>
            <a:ext cx="10333876" cy="476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ERROR 404 y 500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32"/>
          <p:cNvSpPr/>
          <p:nvPr/>
        </p:nvSpPr>
        <p:spPr>
          <a:xfrm>
            <a:off x="5978820" y="3275112"/>
            <a:ext cx="23436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O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pic>
        <p:nvPicPr>
          <p:cNvPr id="182" name="Google Shape;1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36050"/>
            <a:ext cx="6175599" cy="2847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3174" y="1539802"/>
            <a:ext cx="5711600" cy="26403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188" name="Google Shape;1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"/>
          <p:cNvSpPr txBox="1"/>
          <p:nvPr/>
        </p:nvSpPr>
        <p:spPr>
          <a:xfrm>
            <a:off x="3573518" y="2228671"/>
            <a:ext cx="599818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s-CO" sz="7200" u="none" cap="none" strike="noStrike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Integrantes</a:t>
            </a:r>
            <a:endParaRPr b="0" i="0" sz="7200" u="none" cap="none" strike="noStrike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cxnSp>
        <p:nvCxnSpPr>
          <p:cNvPr id="106" name="Google Shape;106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cap="flat" cmpd="sng" w="9525">
            <a:solidFill>
              <a:srgbClr val="38AA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7" name="Google Shape;107;p2"/>
          <p:cNvSpPr txBox="1"/>
          <p:nvPr/>
        </p:nvSpPr>
        <p:spPr>
          <a:xfrm>
            <a:off x="4168815" y="3429000"/>
            <a:ext cx="54030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Gaes N :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Juan Camilo Valbuena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Carlos Andres Castro 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CO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Jhon Edinson </a:t>
            </a:r>
            <a:r>
              <a:rPr b="1" lang="es-CO" sz="3200"/>
              <a:t>Pinzon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CO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Planteamiento del Problema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241" y="3065144"/>
            <a:ext cx="10286659" cy="23602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Justificación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48599" y="2941320"/>
            <a:ext cx="9062276" cy="239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"/>
          <p:cNvSpPr txBox="1"/>
          <p:nvPr>
            <p:ph type="title"/>
          </p:nvPr>
        </p:nvSpPr>
        <p:spPr>
          <a:xfrm>
            <a:off x="403236" y="786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50486" y="2654436"/>
            <a:ext cx="8824183" cy="28936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CO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18819" y="1798321"/>
            <a:ext cx="7636248" cy="4771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Componentes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7675" y="1436050"/>
            <a:ext cx="7576664" cy="542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456236" y="11048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Paquetes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 rotWithShape="1">
          <a:blip r:embed="rId3">
            <a:alphaModFix/>
          </a:blip>
          <a:srcRect b="0" l="0" r="17115" t="0"/>
          <a:stretch/>
        </p:blipFill>
        <p:spPr>
          <a:xfrm>
            <a:off x="2450380" y="1513900"/>
            <a:ext cx="8434495" cy="534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title"/>
          </p:nvPr>
        </p:nvSpPr>
        <p:spPr>
          <a:xfrm>
            <a:off x="456236" y="11048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lang="es-CO">
                <a:solidFill>
                  <a:schemeClr val="lt1"/>
                </a:solidFill>
              </a:rPr>
              <a:t>Diagrama de Despliegue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0550" y="1863301"/>
            <a:ext cx="9660451" cy="438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Aprendiz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0x0101009C160BF63992044A99946E4B9FF8A5D5</vt:lpwstr>
  </property>
</Properties>
</file>