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103" y="1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42577"/>
            <a:ext cx="6858000" cy="200514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25045"/>
            <a:ext cx="6858000" cy="139053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5702-4C46-4803-8640-AC94616135D0}" type="datetimeFigureOut">
              <a:rPr lang="es-CL" smtClean="0"/>
              <a:t>20-04-2020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6E8F-BECD-4CDD-BE60-FCB2B22F46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56333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5702-4C46-4803-8640-AC94616135D0}" type="datetimeFigureOut">
              <a:rPr lang="es-CL" smtClean="0"/>
              <a:t>20-04-2020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6E8F-BECD-4CDD-BE60-FCB2B22F46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31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6637"/>
            <a:ext cx="1971675" cy="488086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6637"/>
            <a:ext cx="5800725" cy="488086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5702-4C46-4803-8640-AC94616135D0}" type="datetimeFigureOut">
              <a:rPr lang="es-CL" smtClean="0"/>
              <a:t>20-04-2020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6E8F-BECD-4CDD-BE60-FCB2B22F46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9073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5702-4C46-4803-8640-AC94616135D0}" type="datetimeFigureOut">
              <a:rPr lang="es-CL" smtClean="0"/>
              <a:t>20-04-2020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6E8F-BECD-4CDD-BE60-FCB2B22F46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335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35864"/>
            <a:ext cx="7886700" cy="239577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54300"/>
            <a:ext cx="7886700" cy="125987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5702-4C46-4803-8640-AC94616135D0}" type="datetimeFigureOut">
              <a:rPr lang="es-CL" smtClean="0"/>
              <a:t>20-04-2020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6E8F-BECD-4CDD-BE60-FCB2B22F46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0183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33187"/>
            <a:ext cx="3886200" cy="365431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33187"/>
            <a:ext cx="3886200" cy="365431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5702-4C46-4803-8640-AC94616135D0}" type="datetimeFigureOut">
              <a:rPr lang="es-CL" smtClean="0"/>
              <a:t>20-04-2020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6E8F-BECD-4CDD-BE60-FCB2B22F46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234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6638"/>
            <a:ext cx="7886700" cy="111322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11865"/>
            <a:ext cx="3868340" cy="691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103799"/>
            <a:ext cx="3868340" cy="30943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11865"/>
            <a:ext cx="3887391" cy="691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03799"/>
            <a:ext cx="3887391" cy="30943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5702-4C46-4803-8640-AC94616135D0}" type="datetimeFigureOut">
              <a:rPr lang="es-CL" smtClean="0"/>
              <a:t>20-04-2020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6E8F-BECD-4CDD-BE60-FCB2B22F46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28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5702-4C46-4803-8640-AC94616135D0}" type="datetimeFigureOut">
              <a:rPr lang="es-CL" smtClean="0"/>
              <a:t>20-04-2020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6E8F-BECD-4CDD-BE60-FCB2B22F46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599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5702-4C46-4803-8640-AC94616135D0}" type="datetimeFigureOut">
              <a:rPr lang="es-CL" smtClean="0"/>
              <a:t>20-04-2020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6E8F-BECD-4CDD-BE60-FCB2B22F46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3407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3963"/>
            <a:ext cx="2949178" cy="134387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9255"/>
            <a:ext cx="4629150" cy="409294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27835"/>
            <a:ext cx="2949178" cy="32010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5702-4C46-4803-8640-AC94616135D0}" type="datetimeFigureOut">
              <a:rPr lang="es-CL" smtClean="0"/>
              <a:t>20-04-2020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6E8F-BECD-4CDD-BE60-FCB2B22F46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62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3963"/>
            <a:ext cx="2949178" cy="134387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9255"/>
            <a:ext cx="4629150" cy="409294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27835"/>
            <a:ext cx="2949178" cy="32010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5702-4C46-4803-8640-AC94616135D0}" type="datetimeFigureOut">
              <a:rPr lang="es-CL" smtClean="0"/>
              <a:t>20-04-2020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6E8F-BECD-4CDD-BE60-FCB2B22F46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06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6638"/>
            <a:ext cx="7886700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33187"/>
            <a:ext cx="7886700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338158"/>
            <a:ext cx="205740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B5702-4C46-4803-8640-AC94616135D0}" type="datetimeFigureOut">
              <a:rPr lang="es-CL" smtClean="0"/>
              <a:t>20-04-2020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338158"/>
            <a:ext cx="308610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338158"/>
            <a:ext cx="205740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D6E8F-BECD-4CDD-BE60-FCB2B22F46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358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084C545-B612-4877-BD2E-413B8C1D5A45}"/>
              </a:ext>
            </a:extLst>
          </p:cNvPr>
          <p:cNvSpPr txBox="1"/>
          <p:nvPr/>
        </p:nvSpPr>
        <p:spPr>
          <a:xfrm>
            <a:off x="3894010" y="1176998"/>
            <a:ext cx="1540842" cy="29591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3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Randomization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38729B3-95C8-40B9-9D16-D9799D652ECC}"/>
              </a:ext>
            </a:extLst>
          </p:cNvPr>
          <p:cNvSpPr txBox="1"/>
          <p:nvPr/>
        </p:nvSpPr>
        <p:spPr>
          <a:xfrm>
            <a:off x="768407" y="2741716"/>
            <a:ext cx="2238184" cy="49949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3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1 (</a:t>
            </a:r>
            <a:r>
              <a:rPr lang="en-GB" sz="1323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13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=712):</a:t>
            </a:r>
          </a:p>
          <a:p>
            <a:pPr algn="ctr"/>
            <a:r>
              <a:rPr lang="en-GB" sz="13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Perception/Preference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9BD3987-8126-4CD0-A7D0-72C2204A8D37}"/>
              </a:ext>
            </a:extLst>
          </p:cNvPr>
          <p:cNvSpPr txBox="1"/>
          <p:nvPr/>
        </p:nvSpPr>
        <p:spPr>
          <a:xfrm>
            <a:off x="3545344" y="2741716"/>
            <a:ext cx="2238183" cy="49949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3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2 (</a:t>
            </a:r>
            <a:r>
              <a:rPr lang="en-GB" sz="1323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13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=717) :</a:t>
            </a:r>
          </a:p>
          <a:p>
            <a:pPr algn="ctr"/>
            <a:r>
              <a:rPr lang="en-GB" sz="13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Meritocratic/Non-Meritocratic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6101E3F-6D4B-4818-BB8A-5AFD02D8E365}"/>
              </a:ext>
            </a:extLst>
          </p:cNvPr>
          <p:cNvSpPr txBox="1"/>
          <p:nvPr/>
        </p:nvSpPr>
        <p:spPr>
          <a:xfrm>
            <a:off x="6419117" y="2741716"/>
            <a:ext cx="2238183" cy="49949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3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3 (</a:t>
            </a:r>
            <a:r>
              <a:rPr lang="en-GB" sz="1323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13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=712):</a:t>
            </a:r>
          </a:p>
          <a:p>
            <a:pPr algn="ctr"/>
            <a:r>
              <a:rPr lang="en-GB" sz="13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Randomized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A3F7464-911F-47AB-BA5C-5FB58F4A9F85}"/>
              </a:ext>
            </a:extLst>
          </p:cNvPr>
          <p:cNvSpPr txBox="1"/>
          <p:nvPr/>
        </p:nvSpPr>
        <p:spPr>
          <a:xfrm>
            <a:off x="3894009" y="327373"/>
            <a:ext cx="1540842" cy="29591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3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DBB42F5-4A05-4350-8B3E-C1EB7C1A165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4664431" y="1472913"/>
            <a:ext cx="2873776" cy="126880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741CE5BF-9E7D-4BFB-995E-A0BFBC4E039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664433" y="1472913"/>
            <a:ext cx="3" cy="126880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CDD3A578-6496-44A6-BC7D-BE789034335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887499" y="1472913"/>
            <a:ext cx="2776932" cy="126880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96E66005-52B2-4376-9255-7E0C7940BAD5}"/>
              </a:ext>
            </a:extLst>
          </p:cNvPr>
          <p:cNvCxnSpPr>
            <a:stCxn id="16" idx="2"/>
            <a:endCxn id="4" idx="0"/>
          </p:cNvCxnSpPr>
          <p:nvPr/>
        </p:nvCxnSpPr>
        <p:spPr>
          <a:xfrm>
            <a:off x="4664432" y="623286"/>
            <a:ext cx="1" cy="55371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9570293A-F3BE-47E7-A406-48A1E681CED5}"/>
              </a:ext>
            </a:extLst>
          </p:cNvPr>
          <p:cNvSpPr txBox="1"/>
          <p:nvPr/>
        </p:nvSpPr>
        <p:spPr>
          <a:xfrm>
            <a:off x="3590533" y="4713590"/>
            <a:ext cx="2147809" cy="29591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3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questions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50E5FE43-711B-45FA-AE03-3682879068F2}"/>
              </a:ext>
            </a:extLst>
          </p:cNvPr>
          <p:cNvCxnSpPr>
            <a:cxnSpLocks/>
            <a:stCxn id="5" idx="2"/>
            <a:endCxn id="42" idx="0"/>
          </p:cNvCxnSpPr>
          <p:nvPr/>
        </p:nvCxnSpPr>
        <p:spPr>
          <a:xfrm>
            <a:off x="1887501" y="3241212"/>
            <a:ext cx="2776937" cy="147237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DD69A49B-75CC-4815-96FB-2EDCFC9571A3}"/>
              </a:ext>
            </a:extLst>
          </p:cNvPr>
          <p:cNvCxnSpPr>
            <a:cxnSpLocks/>
            <a:stCxn id="6" idx="2"/>
            <a:endCxn id="42" idx="0"/>
          </p:cNvCxnSpPr>
          <p:nvPr/>
        </p:nvCxnSpPr>
        <p:spPr>
          <a:xfrm>
            <a:off x="4664434" y="3241212"/>
            <a:ext cx="2" cy="147237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F7939352-5816-4A1D-90EC-7F2411753735}"/>
              </a:ext>
            </a:extLst>
          </p:cNvPr>
          <p:cNvCxnSpPr>
            <a:cxnSpLocks/>
            <a:stCxn id="7" idx="2"/>
            <a:endCxn id="42" idx="0"/>
          </p:cNvCxnSpPr>
          <p:nvPr/>
        </p:nvCxnSpPr>
        <p:spPr>
          <a:xfrm flipH="1">
            <a:off x="4664438" y="3241212"/>
            <a:ext cx="2873771" cy="147237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B537F030-B7B7-457E-9586-40B4054DDF87}"/>
              </a:ext>
            </a:extLst>
          </p:cNvPr>
          <p:cNvSpPr/>
          <p:nvPr/>
        </p:nvSpPr>
        <p:spPr>
          <a:xfrm>
            <a:off x="533861" y="1758638"/>
            <a:ext cx="8296245" cy="36720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GB" sz="17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GB" sz="17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GB" sz="17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GB" sz="17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GB" sz="17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GB" sz="17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GB" sz="17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GB" sz="17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GB" sz="17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GB" sz="17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GB" sz="17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GB" sz="17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GB" sz="13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sample (N=2141) </a:t>
            </a:r>
          </a:p>
        </p:txBody>
      </p:sp>
    </p:spTree>
    <p:extLst>
      <p:ext uri="{BB962C8B-B14F-4D97-AF65-F5344CB8AC3E}">
        <p14:creationId xmlns:p14="http://schemas.microsoft.com/office/powerpoint/2010/main" val="5002740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40</Words>
  <Application>Microsoft Office PowerPoint</Application>
  <PresentationFormat>Personalizado</PresentationFormat>
  <Paragraphs>22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Iturra</dc:creator>
  <cp:lastModifiedBy>Julio Iturra</cp:lastModifiedBy>
  <cp:revision>11</cp:revision>
  <dcterms:created xsi:type="dcterms:W3CDTF">2020-04-17T12:49:59Z</dcterms:created>
  <dcterms:modified xsi:type="dcterms:W3CDTF">2020-04-20T20:25:46Z</dcterms:modified>
</cp:coreProperties>
</file>