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tif"/><Relationship Id="rId4" Type="http://schemas.openxmlformats.org/officeDocument/2006/relationships/hyperlink" Target="http://hexb.in/sticker.html" TargetMode="External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4176000" y="576000"/>
            <a:ext cx="3815640" cy="3815640"/>
          </a:xfrm>
          <a:prstGeom prst="rect">
            <a:avLst/>
          </a:prstGeom>
          <a:solidFill>
            <a:srgbClr val="ff3333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2"/>
          <p:cNvSpPr/>
          <p:nvPr/>
        </p:nvSpPr>
        <p:spPr>
          <a:xfrm rot="1800000">
            <a:off x="487080" y="673920"/>
            <a:ext cx="2610720" cy="227232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3"/>
          <p:cNvSpPr/>
          <p:nvPr/>
        </p:nvSpPr>
        <p:spPr>
          <a:xfrm rot="19734000">
            <a:off x="520560" y="597600"/>
            <a:ext cx="2210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 rot="1826400">
            <a:off x="1546920" y="1039320"/>
            <a:ext cx="2210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15" descr=""/>
          <p:cNvPicPr/>
          <p:nvPr/>
        </p:nvPicPr>
        <p:blipFill>
          <a:blip r:embed="rId1"/>
          <a:stretch/>
        </p:blipFill>
        <p:spPr>
          <a:xfrm>
            <a:off x="1105920" y="1153080"/>
            <a:ext cx="1343880" cy="1343880"/>
          </a:xfrm>
          <a:prstGeom prst="rect">
            <a:avLst/>
          </a:prstGeom>
          <a:ln>
            <a:noFill/>
          </a:ln>
        </p:spPr>
      </p:pic>
      <p:sp>
        <p:nvSpPr>
          <p:cNvPr id="40" name="CustomShape 5"/>
          <p:cNvSpPr/>
          <p:nvPr/>
        </p:nvSpPr>
        <p:spPr>
          <a:xfrm rot="5400000">
            <a:off x="1723320" y="2122920"/>
            <a:ext cx="2210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 rot="8884800">
            <a:off x="831600" y="2820600"/>
            <a:ext cx="2210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 rot="12669000">
            <a:off x="-176400" y="2366280"/>
            <a:ext cx="2210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 rot="16200000">
            <a:off x="-344160" y="1283400"/>
            <a:ext cx="2210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1097640" y="1097640"/>
            <a:ext cx="135612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L" sz="3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 rot="1800000">
            <a:off x="521280" y="3635640"/>
            <a:ext cx="2720880" cy="236844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34" descr=""/>
          <p:cNvPicPr/>
          <p:nvPr/>
        </p:nvPicPr>
        <p:blipFill>
          <a:blip r:embed="rId2"/>
          <a:stretch/>
        </p:blipFill>
        <p:spPr>
          <a:xfrm>
            <a:off x="1232280" y="4187880"/>
            <a:ext cx="1343880" cy="1343880"/>
          </a:xfrm>
          <a:prstGeom prst="rect">
            <a:avLst/>
          </a:prstGeom>
          <a:ln>
            <a:noFill/>
          </a:ln>
        </p:spPr>
      </p:pic>
      <p:sp>
        <p:nvSpPr>
          <p:cNvPr id="47" name="CustomShape 11"/>
          <p:cNvSpPr/>
          <p:nvPr/>
        </p:nvSpPr>
        <p:spPr>
          <a:xfrm rot="179400">
            <a:off x="865800" y="3994560"/>
            <a:ext cx="1708200" cy="81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L" sz="66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 rot="1800000">
            <a:off x="4716360" y="1356840"/>
            <a:ext cx="2720880" cy="2368440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f0000"/>
          </a:solidFill>
          <a:ln w="69840">
            <a:solidFill>
              <a:srgbClr val="eeee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10080" y="1080000"/>
            <a:ext cx="2437560" cy="2805840"/>
          </a:xfrm>
          <a:prstGeom prst="rect">
            <a:avLst/>
          </a:prstGeom>
          <a:ln>
            <a:noFill/>
          </a:ln>
        </p:spPr>
      </p:pic>
      <p:sp>
        <p:nvSpPr>
          <p:cNvPr id="50" name="CustomShape 13"/>
          <p:cNvSpPr/>
          <p:nvPr/>
        </p:nvSpPr>
        <p:spPr>
          <a:xfrm>
            <a:off x="3086640" y="4991400"/>
            <a:ext cx="90810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CL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http://hexb.in/sticker.html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luego, para pasar a png: https://onlinepngtools.com/create-transparent-png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4"/>
          <p:cNvSpPr/>
          <p:nvPr/>
        </p:nvSpPr>
        <p:spPr>
          <a:xfrm>
            <a:off x="5112000" y="2052000"/>
            <a:ext cx="144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5760000" y="1980000"/>
            <a:ext cx="143640" cy="14364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6"/>
          <p:cNvSpPr/>
          <p:nvPr/>
        </p:nvSpPr>
        <p:spPr>
          <a:xfrm>
            <a:off x="6300000" y="2592360"/>
            <a:ext cx="72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7"/>
          <p:cNvSpPr/>
          <p:nvPr/>
        </p:nvSpPr>
        <p:spPr>
          <a:xfrm>
            <a:off x="5328000" y="3096360"/>
            <a:ext cx="72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6624000" y="2520360"/>
            <a:ext cx="143640" cy="143640"/>
          </a:xfrm>
          <a:prstGeom prst="ellipse">
            <a:avLst/>
          </a:prstGeom>
          <a:solidFill>
            <a:srgbClr val="b2b2b2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5580000" y="3024720"/>
            <a:ext cx="143640" cy="14364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6624000" y="2520720"/>
            <a:ext cx="143640" cy="14364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Application>LibreOffice/5.1.6.2$Linux_X86_64 LibreOffice_project/10m0$Build-2</Application>
  <Words>17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2018-03-31T22:20:45Z</dcterms:created>
  <dc:creator>Emi Tanaka</dc:creator>
  <dc:description/>
  <dc:language>es-CL</dc:language>
  <cp:lastModifiedBy/>
  <dcterms:modified xsi:type="dcterms:W3CDTF">2020-03-24T00:00:35Z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