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56895" y="3467443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Socioeconómico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Familiar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11568" y="2432290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Percepcion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Meritocrática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Hijos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/>
          <p:cNvCxnSpPr>
            <a:cxnSpLocks/>
            <a:stCxn id="5" idx="3"/>
            <a:endCxn id="7" idx="1"/>
          </p:cNvCxnSpPr>
          <p:nvPr/>
        </p:nvCxnSpPr>
        <p:spPr>
          <a:xfrm flipV="1">
            <a:off x="1793832" y="2641969"/>
            <a:ext cx="4217736" cy="103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80976" y="1490754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Percepción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Meritocrática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Padres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580975" y="951625"/>
            <a:ext cx="6770852" cy="3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2991442" y="217750"/>
            <a:ext cx="1363425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</a:t>
            </a:r>
            <a:r>
              <a:rPr lang="en-GB" sz="128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Socioeconómico</a:t>
            </a:r>
            <a:endParaRPr lang="en-GB" sz="1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83613" y="720328"/>
            <a:ext cx="913065" cy="160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Escuela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3618" y="1007966"/>
            <a:ext cx="1081280" cy="144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1: Estudiante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263876-9E38-4092-B576-3173BEFF76E8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817914" y="1700433"/>
            <a:ext cx="4193654" cy="94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9492D7-2D96-4951-940C-FDCFDF0BA75A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>
            <a:off x="3673155" y="637107"/>
            <a:ext cx="2338413" cy="200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4026CC-CFF3-4524-B7AF-7D9F1475EF49}"/>
              </a:ext>
            </a:extLst>
          </p:cNvPr>
          <p:cNvSpPr txBox="1"/>
          <p:nvPr/>
        </p:nvSpPr>
        <p:spPr>
          <a:xfrm>
            <a:off x="3037880" y="1635842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3422A8-AB09-407D-92B2-AD76719E6A46}"/>
              </a:ext>
            </a:extLst>
          </p:cNvPr>
          <p:cNvSpPr txBox="1"/>
          <p:nvPr/>
        </p:nvSpPr>
        <p:spPr>
          <a:xfrm>
            <a:off x="5097936" y="153708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24" name="Rectángulo 15">
            <a:extLst>
              <a:ext uri="{FF2B5EF4-FFF2-40B4-BE49-F238E27FC236}">
                <a16:creationId xmlns:a16="http://schemas.microsoft.com/office/drawing/2014/main" id="{BBAB952C-A524-4CEC-9C16-2536E74824AE}"/>
              </a:ext>
            </a:extLst>
          </p:cNvPr>
          <p:cNvSpPr/>
          <p:nvPr/>
        </p:nvSpPr>
        <p:spPr>
          <a:xfrm>
            <a:off x="580975" y="2476052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Sentido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Justicia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7">
            <a:extLst>
              <a:ext uri="{FF2B5EF4-FFF2-40B4-BE49-F238E27FC236}">
                <a16:creationId xmlns:a16="http://schemas.microsoft.com/office/drawing/2014/main" id="{B5DA4CE6-2DD7-4BC1-80CD-EECDDC65900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817913" y="2641969"/>
            <a:ext cx="4193655" cy="4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27">
            <a:extLst>
              <a:ext uri="{FF2B5EF4-FFF2-40B4-BE49-F238E27FC236}">
                <a16:creationId xmlns:a16="http://schemas.microsoft.com/office/drawing/2014/main" id="{AB7CA7BC-3DC5-49B2-AD27-68759180D82F}"/>
              </a:ext>
            </a:extLst>
          </p:cNvPr>
          <p:cNvCxnSpPr>
            <a:cxnSpLocks/>
          </p:cNvCxnSpPr>
          <p:nvPr/>
        </p:nvCxnSpPr>
        <p:spPr>
          <a:xfrm flipV="1">
            <a:off x="1817912" y="2104034"/>
            <a:ext cx="1901681" cy="5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uadroTexto 38">
            <a:extLst>
              <a:ext uri="{FF2B5EF4-FFF2-40B4-BE49-F238E27FC236}">
                <a16:creationId xmlns:a16="http://schemas.microsoft.com/office/drawing/2014/main" id="{C99B3DAD-207B-44DF-BB23-6D5F4214EE64}"/>
              </a:ext>
            </a:extLst>
          </p:cNvPr>
          <p:cNvSpPr txBox="1"/>
          <p:nvPr/>
        </p:nvSpPr>
        <p:spPr>
          <a:xfrm>
            <a:off x="3485313" y="2377953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1" name="CuadroTexto 38">
            <a:extLst>
              <a:ext uri="{FF2B5EF4-FFF2-40B4-BE49-F238E27FC236}">
                <a16:creationId xmlns:a16="http://schemas.microsoft.com/office/drawing/2014/main" id="{2CB920CD-5B31-4D2D-B94D-EEF144412C48}"/>
              </a:ext>
            </a:extLst>
          </p:cNvPr>
          <p:cNvSpPr txBox="1"/>
          <p:nvPr/>
        </p:nvSpPr>
        <p:spPr>
          <a:xfrm>
            <a:off x="2419503" y="2125305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49" name="CuadroTexto 43">
            <a:extLst>
              <a:ext uri="{FF2B5EF4-FFF2-40B4-BE49-F238E27FC236}">
                <a16:creationId xmlns:a16="http://schemas.microsoft.com/office/drawing/2014/main" id="{171FF525-397D-4F61-95C6-118D2157D00E}"/>
              </a:ext>
            </a:extLst>
          </p:cNvPr>
          <p:cNvSpPr txBox="1"/>
          <p:nvPr/>
        </p:nvSpPr>
        <p:spPr>
          <a:xfrm>
            <a:off x="2814851" y="305782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417597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56895" y="3467443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Socioeconomic Status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011568" y="2432290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Meritocracy - students</a:t>
            </a:r>
          </a:p>
        </p:txBody>
      </p:sp>
      <p:cxnSp>
        <p:nvCxnSpPr>
          <p:cNvPr id="9" name="Conector recto de flecha 8"/>
          <p:cNvCxnSpPr>
            <a:cxnSpLocks/>
            <a:stCxn id="5" idx="3"/>
            <a:endCxn id="7" idx="1"/>
          </p:cNvCxnSpPr>
          <p:nvPr/>
        </p:nvCxnSpPr>
        <p:spPr>
          <a:xfrm flipV="1">
            <a:off x="1793832" y="2641969"/>
            <a:ext cx="4217736" cy="1035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580976" y="1490754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 of Meritocracy - Parents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580975" y="951625"/>
            <a:ext cx="6770852" cy="3078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2991442" y="217750"/>
            <a:ext cx="1363425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status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83613" y="720328"/>
            <a:ext cx="913065" cy="1609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s-CL" sz="85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583618" y="1007966"/>
            <a:ext cx="1081280" cy="144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L" sz="85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s-CL" sz="8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s-CL" sz="85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8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8263876-9E38-4092-B576-3173BEFF76E8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1817914" y="1700433"/>
            <a:ext cx="4193654" cy="941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09492D7-2D96-4951-940C-FDCFDF0BA75A}"/>
              </a:ext>
            </a:extLst>
          </p:cNvPr>
          <p:cNvCxnSpPr>
            <a:cxnSpLocks/>
            <a:stCxn id="47" idx="2"/>
            <a:endCxn id="7" idx="1"/>
          </p:cNvCxnSpPr>
          <p:nvPr/>
        </p:nvCxnSpPr>
        <p:spPr>
          <a:xfrm>
            <a:off x="3673155" y="637107"/>
            <a:ext cx="2338413" cy="2004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B4026CC-CFF3-4524-B7AF-7D9F1475EF49}"/>
              </a:ext>
            </a:extLst>
          </p:cNvPr>
          <p:cNvSpPr txBox="1"/>
          <p:nvPr/>
        </p:nvSpPr>
        <p:spPr>
          <a:xfrm>
            <a:off x="3037880" y="1635842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3422A8-AB09-407D-92B2-AD76719E6A46}"/>
              </a:ext>
            </a:extLst>
          </p:cNvPr>
          <p:cNvSpPr txBox="1"/>
          <p:nvPr/>
        </p:nvSpPr>
        <p:spPr>
          <a:xfrm>
            <a:off x="5097936" y="153708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</a:p>
        </p:txBody>
      </p:sp>
      <p:sp>
        <p:nvSpPr>
          <p:cNvPr id="24" name="Rectángulo 15">
            <a:extLst>
              <a:ext uri="{FF2B5EF4-FFF2-40B4-BE49-F238E27FC236}">
                <a16:creationId xmlns:a16="http://schemas.microsoft.com/office/drawing/2014/main" id="{BBAB952C-A524-4CEC-9C16-2536E74824AE}"/>
              </a:ext>
            </a:extLst>
          </p:cNvPr>
          <p:cNvSpPr/>
          <p:nvPr/>
        </p:nvSpPr>
        <p:spPr>
          <a:xfrm>
            <a:off x="580975" y="2476052"/>
            <a:ext cx="1236938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of Justice in Grades</a:t>
            </a:r>
          </a:p>
        </p:txBody>
      </p:sp>
      <p:cxnSp>
        <p:nvCxnSpPr>
          <p:cNvPr id="26" name="Conector recto de flecha 27">
            <a:extLst>
              <a:ext uri="{FF2B5EF4-FFF2-40B4-BE49-F238E27FC236}">
                <a16:creationId xmlns:a16="http://schemas.microsoft.com/office/drawing/2014/main" id="{B5DA4CE6-2DD7-4BC1-80CD-EECDDC65900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1817913" y="2641969"/>
            <a:ext cx="4193655" cy="4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27">
            <a:extLst>
              <a:ext uri="{FF2B5EF4-FFF2-40B4-BE49-F238E27FC236}">
                <a16:creationId xmlns:a16="http://schemas.microsoft.com/office/drawing/2014/main" id="{AB7CA7BC-3DC5-49B2-AD27-68759180D82F}"/>
              </a:ext>
            </a:extLst>
          </p:cNvPr>
          <p:cNvCxnSpPr>
            <a:cxnSpLocks/>
          </p:cNvCxnSpPr>
          <p:nvPr/>
        </p:nvCxnSpPr>
        <p:spPr>
          <a:xfrm flipV="1">
            <a:off x="1817912" y="2104034"/>
            <a:ext cx="1901681" cy="565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uadroTexto 38">
            <a:extLst>
              <a:ext uri="{FF2B5EF4-FFF2-40B4-BE49-F238E27FC236}">
                <a16:creationId xmlns:a16="http://schemas.microsoft.com/office/drawing/2014/main" id="{C99B3DAD-207B-44DF-BB23-6D5F4214EE64}"/>
              </a:ext>
            </a:extLst>
          </p:cNvPr>
          <p:cNvSpPr txBox="1"/>
          <p:nvPr/>
        </p:nvSpPr>
        <p:spPr>
          <a:xfrm>
            <a:off x="3485313" y="2377953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41" name="CuadroTexto 38">
            <a:extLst>
              <a:ext uri="{FF2B5EF4-FFF2-40B4-BE49-F238E27FC236}">
                <a16:creationId xmlns:a16="http://schemas.microsoft.com/office/drawing/2014/main" id="{2CB920CD-5B31-4D2D-B94D-EEF144412C48}"/>
              </a:ext>
            </a:extLst>
          </p:cNvPr>
          <p:cNvSpPr txBox="1"/>
          <p:nvPr/>
        </p:nvSpPr>
        <p:spPr>
          <a:xfrm>
            <a:off x="2419503" y="2125305"/>
            <a:ext cx="6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49" name="CuadroTexto 43">
            <a:extLst>
              <a:ext uri="{FF2B5EF4-FFF2-40B4-BE49-F238E27FC236}">
                <a16:creationId xmlns:a16="http://schemas.microsoft.com/office/drawing/2014/main" id="{171FF525-397D-4F61-95C6-118D2157D00E}"/>
              </a:ext>
            </a:extLst>
          </p:cNvPr>
          <p:cNvSpPr txBox="1"/>
          <p:nvPr/>
        </p:nvSpPr>
        <p:spPr>
          <a:xfrm>
            <a:off x="2814851" y="3057823"/>
            <a:ext cx="73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475852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63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</cp:lastModifiedBy>
  <cp:revision>13</cp:revision>
  <dcterms:created xsi:type="dcterms:W3CDTF">2019-09-23T19:42:25Z</dcterms:created>
  <dcterms:modified xsi:type="dcterms:W3CDTF">2022-03-16T21:04:05Z</dcterms:modified>
</cp:coreProperties>
</file>