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8" r:id="rId5"/>
    <p:sldId id="2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22" autoAdjust="0"/>
    <p:restoredTop sz="94660"/>
  </p:normalViewPr>
  <p:slideViewPr>
    <p:cSldViewPr snapToGrid="0">
      <p:cViewPr varScale="1">
        <p:scale>
          <a:sx n="85" d="100"/>
          <a:sy n="85" d="100"/>
        </p:scale>
        <p:origin x="403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AFF-5FDA-47DB-8D8B-C84FF0521913}" type="datetimeFigureOut">
              <a:rPr lang="en-PH" smtClean="0"/>
              <a:t>29/10/2023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4D46-136B-4B24-8AD1-486A2FE081D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87369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AFF-5FDA-47DB-8D8B-C84FF0521913}" type="datetimeFigureOut">
              <a:rPr lang="en-PH" smtClean="0"/>
              <a:t>29/10/2023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4D46-136B-4B24-8AD1-486A2FE081D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64751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AFF-5FDA-47DB-8D8B-C84FF0521913}" type="datetimeFigureOut">
              <a:rPr lang="en-PH" smtClean="0"/>
              <a:t>29/10/2023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4D46-136B-4B24-8AD1-486A2FE081D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40751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AFF-5FDA-47DB-8D8B-C84FF0521913}" type="datetimeFigureOut">
              <a:rPr lang="en-PH" smtClean="0"/>
              <a:t>29/10/2023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4D46-136B-4B24-8AD1-486A2FE081D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29098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AFF-5FDA-47DB-8D8B-C84FF0521913}" type="datetimeFigureOut">
              <a:rPr lang="en-PH" smtClean="0"/>
              <a:t>29/10/2023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4D46-136B-4B24-8AD1-486A2FE081D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52865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AFF-5FDA-47DB-8D8B-C84FF0521913}" type="datetimeFigureOut">
              <a:rPr lang="en-PH" smtClean="0"/>
              <a:t>29/10/2023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4D46-136B-4B24-8AD1-486A2FE081D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55696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AFF-5FDA-47DB-8D8B-C84FF0521913}" type="datetimeFigureOut">
              <a:rPr lang="en-PH" smtClean="0"/>
              <a:t>29/10/2023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4D46-136B-4B24-8AD1-486A2FE081D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23035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AFF-5FDA-47DB-8D8B-C84FF0521913}" type="datetimeFigureOut">
              <a:rPr lang="en-PH" smtClean="0"/>
              <a:t>29/10/2023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4D46-136B-4B24-8AD1-486A2FE081D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32709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AFF-5FDA-47DB-8D8B-C84FF0521913}" type="datetimeFigureOut">
              <a:rPr lang="en-PH" smtClean="0"/>
              <a:t>29/10/2023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4D46-136B-4B24-8AD1-486A2FE081D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15423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AFF-5FDA-47DB-8D8B-C84FF0521913}" type="datetimeFigureOut">
              <a:rPr lang="en-PH" smtClean="0"/>
              <a:t>29/10/2023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4D46-136B-4B24-8AD1-486A2FE081D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49914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AFF-5FDA-47DB-8D8B-C84FF0521913}" type="datetimeFigureOut">
              <a:rPr lang="en-PH" smtClean="0"/>
              <a:t>29/10/2023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4D46-136B-4B24-8AD1-486A2FE081D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19736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76AFF-5FDA-47DB-8D8B-C84FF0521913}" type="datetimeFigureOut">
              <a:rPr lang="en-PH" smtClean="0"/>
              <a:t>29/10/2023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54D46-136B-4B24-8AD1-486A2FE081D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51737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54337"/>
          </a:xfrm>
        </p:spPr>
        <p:txBody>
          <a:bodyPr>
            <a:normAutofit fontScale="90000"/>
          </a:bodyPr>
          <a:lstStyle/>
          <a:p>
            <a:r>
              <a:rPr lang="en-PH" dirty="0">
                <a:latin typeface="Arial Black" panose="020B0A04020102020204" pitchFamily="34" charset="0"/>
              </a:rPr>
              <a:t/>
            </a:r>
            <a:br>
              <a:rPr lang="en-PH" dirty="0">
                <a:latin typeface="Arial Black" panose="020B0A04020102020204" pitchFamily="34" charset="0"/>
              </a:rPr>
            </a:br>
            <a:r>
              <a:rPr lang="en-PH" dirty="0">
                <a:latin typeface="Arial Black" panose="020B0A04020102020204" pitchFamily="34" charset="0"/>
              </a:rPr>
              <a:t/>
            </a:r>
            <a:br>
              <a:rPr lang="en-PH" dirty="0">
                <a:latin typeface="Arial Black" panose="020B0A04020102020204" pitchFamily="34" charset="0"/>
              </a:rPr>
            </a:br>
            <a:r>
              <a:rPr lang="en-PH" dirty="0">
                <a:latin typeface="Arial Black" panose="020B0A04020102020204" pitchFamily="34" charset="0"/>
              </a:rPr>
              <a:t/>
            </a:r>
            <a:br>
              <a:rPr lang="en-PH" dirty="0">
                <a:latin typeface="Arial Black" panose="020B0A04020102020204" pitchFamily="34" charset="0"/>
              </a:rPr>
            </a:br>
            <a:r>
              <a:rPr lang="en-PH" dirty="0" smtClean="0">
                <a:latin typeface="Arial Black" panose="020B0A04020102020204" pitchFamily="34" charset="0"/>
              </a:rPr>
              <a:t> </a:t>
            </a:r>
            <a:r>
              <a:rPr lang="en-PH" dirty="0">
                <a:latin typeface="Arial Black" panose="020B0A04020102020204" pitchFamily="34" charset="0"/>
              </a:rPr>
              <a:t/>
            </a:r>
            <a:br>
              <a:rPr lang="en-PH" dirty="0">
                <a:latin typeface="Arial Black" panose="020B0A04020102020204" pitchFamily="34" charset="0"/>
              </a:rPr>
            </a:br>
            <a:r>
              <a:rPr lang="en-PH" dirty="0" smtClean="0">
                <a:latin typeface="Arial Black" panose="020B0A04020102020204" pitchFamily="34" charset="0"/>
              </a:rPr>
              <a:t>MS </a:t>
            </a:r>
            <a:r>
              <a:rPr lang="en-PH" dirty="0" err="1" smtClean="0">
                <a:latin typeface="Arial Black" panose="020B0A04020102020204" pitchFamily="34" charset="0"/>
              </a:rPr>
              <a:t>EcE</a:t>
            </a:r>
            <a:r>
              <a:rPr lang="en-PH" dirty="0" smtClean="0">
                <a:latin typeface="Arial Black" panose="020B0A04020102020204" pitchFamily="34" charset="0"/>
              </a:rPr>
              <a:t> </a:t>
            </a:r>
            <a:br>
              <a:rPr lang="en-PH" dirty="0" smtClean="0">
                <a:latin typeface="Arial Black" panose="020B0A04020102020204" pitchFamily="34" charset="0"/>
              </a:rPr>
            </a:br>
            <a:r>
              <a:rPr lang="en-PH" dirty="0" smtClean="0">
                <a:latin typeface="Arial Black" panose="020B0A04020102020204" pitchFamily="34" charset="0"/>
              </a:rPr>
              <a:t>Thesis Presentations</a:t>
            </a:r>
            <a:br>
              <a:rPr lang="en-PH" dirty="0" smtClean="0">
                <a:latin typeface="Arial Black" panose="020B0A04020102020204" pitchFamily="34" charset="0"/>
              </a:rPr>
            </a:br>
            <a:r>
              <a:rPr lang="en-PH" dirty="0" smtClean="0">
                <a:latin typeface="Arial Black" panose="020B0A04020102020204" pitchFamily="34" charset="0"/>
              </a:rPr>
              <a:t>1</a:t>
            </a:r>
            <a:r>
              <a:rPr lang="en-PH" baseline="30000" dirty="0" smtClean="0">
                <a:latin typeface="Arial Black" panose="020B0A04020102020204" pitchFamily="34" charset="0"/>
              </a:rPr>
              <a:t>st</a:t>
            </a:r>
            <a:r>
              <a:rPr lang="en-PH" dirty="0" smtClean="0">
                <a:latin typeface="Arial Black" panose="020B0A04020102020204" pitchFamily="34" charset="0"/>
              </a:rPr>
              <a:t> </a:t>
            </a:r>
            <a:r>
              <a:rPr lang="en-PH" dirty="0" err="1" smtClean="0">
                <a:latin typeface="Arial Black" panose="020B0A04020102020204" pitchFamily="34" charset="0"/>
              </a:rPr>
              <a:t>sem</a:t>
            </a:r>
            <a:r>
              <a:rPr lang="en-PH" dirty="0" smtClean="0">
                <a:latin typeface="Arial Black" panose="020B0A04020102020204" pitchFamily="34" charset="0"/>
              </a:rPr>
              <a:t> SY 2023 2024</a:t>
            </a:r>
            <a:endParaRPr lang="en-PH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57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8CB6B4-0FAA-4D0E-A0F9-B54C2269F8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00" b="21429"/>
          <a:stretch/>
        </p:blipFill>
        <p:spPr>
          <a:xfrm rot="20964871">
            <a:off x="-2965865" y="-396145"/>
            <a:ext cx="8591546" cy="28183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6381536-CC1F-4D4A-AD84-1325DA070DCA}"/>
              </a:ext>
            </a:extLst>
          </p:cNvPr>
          <p:cNvSpPr txBox="1"/>
          <p:nvPr/>
        </p:nvSpPr>
        <p:spPr>
          <a:xfrm>
            <a:off x="4534678" y="1243280"/>
            <a:ext cx="67940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solidFill>
                  <a:srgbClr val="F1720B"/>
                </a:solidFill>
                <a:latin typeface="Montserrat Black" pitchFamily="2" charset="0"/>
              </a:rPr>
              <a:t>November 03, Friday</a:t>
            </a:r>
          </a:p>
          <a:p>
            <a:pPr algn="r"/>
            <a:r>
              <a:rPr lang="en-US" sz="2800" dirty="0" smtClean="0">
                <a:solidFill>
                  <a:srgbClr val="F1720B"/>
                </a:solidFill>
                <a:latin typeface="Montserrat Black" pitchFamily="2" charset="0"/>
              </a:rPr>
              <a:t>10am to 12nn via zoom</a:t>
            </a:r>
            <a:endParaRPr lang="en-PH" sz="2800" dirty="0">
              <a:solidFill>
                <a:srgbClr val="F1720B"/>
              </a:solidFill>
              <a:latin typeface="Montserrat Black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08324D-C136-443D-84FB-B0B0FD24E7B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49" b="28776"/>
          <a:stretch/>
        </p:blipFill>
        <p:spPr>
          <a:xfrm rot="21022749">
            <a:off x="8574997" y="6126402"/>
            <a:ext cx="6202800" cy="12307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94512" y="2590800"/>
            <a:ext cx="107664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MS </a:t>
            </a:r>
            <a:r>
              <a:rPr lang="en-US" dirty="0" err="1" smtClean="0"/>
              <a:t>EcE</a:t>
            </a:r>
            <a:r>
              <a:rPr lang="en-US" dirty="0" smtClean="0"/>
              <a:t> : Justin Roland Lee</a:t>
            </a:r>
          </a:p>
          <a:p>
            <a:endParaRPr lang="en-US" dirty="0" smtClean="0"/>
          </a:p>
          <a:p>
            <a:r>
              <a:rPr lang="en-US" dirty="0" smtClean="0"/>
              <a:t>Title:</a:t>
            </a:r>
          </a:p>
          <a:p>
            <a:r>
              <a:rPr lang="en-US" dirty="0"/>
              <a:t>Techno-Economic Analysis of a 144-kW </a:t>
            </a:r>
            <a:r>
              <a:rPr lang="en-US" dirty="0" smtClean="0"/>
              <a:t>Grid-Tied Photovoltaic System in the Philippines</a:t>
            </a:r>
          </a:p>
          <a:p>
            <a:endParaRPr lang="en-US" dirty="0"/>
          </a:p>
          <a:p>
            <a:r>
              <a:rPr lang="en-US" dirty="0" smtClean="0"/>
              <a:t>Panel Members: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Luisito</a:t>
            </a:r>
            <a:r>
              <a:rPr lang="en-US" dirty="0" smtClean="0"/>
              <a:t> Agustin, PhD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Carlos M. </a:t>
            </a:r>
            <a:r>
              <a:rPr lang="en-US" dirty="0" err="1" smtClean="0"/>
              <a:t>Oppus</a:t>
            </a:r>
            <a:r>
              <a:rPr lang="en-US" dirty="0" smtClean="0"/>
              <a:t>, MS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Robert Alfie Pena, PhD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dirty="0" smtClean="0"/>
              <a:t>Thesis Adviser: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Erees</a:t>
            </a:r>
            <a:r>
              <a:rPr lang="en-US" dirty="0" smtClean="0"/>
              <a:t> Queen B. </a:t>
            </a:r>
            <a:r>
              <a:rPr lang="en-US" dirty="0" err="1" smtClean="0"/>
              <a:t>Macabebe</a:t>
            </a:r>
            <a:r>
              <a:rPr lang="en-US" dirty="0" smtClean="0"/>
              <a:t>, PhD</a:t>
            </a:r>
          </a:p>
        </p:txBody>
      </p:sp>
    </p:spTree>
    <p:extLst>
      <p:ext uri="{BB962C8B-B14F-4D97-AF65-F5344CB8AC3E}">
        <p14:creationId xmlns:p14="http://schemas.microsoft.com/office/powerpoint/2010/main" val="418009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8CB6B4-0FAA-4D0E-A0F9-B54C2269F8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00" b="21429"/>
          <a:stretch/>
        </p:blipFill>
        <p:spPr>
          <a:xfrm rot="20964871">
            <a:off x="-2965865" y="-396145"/>
            <a:ext cx="8591546" cy="28183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6381536-CC1F-4D4A-AD84-1325DA070DCA}"/>
              </a:ext>
            </a:extLst>
          </p:cNvPr>
          <p:cNvSpPr txBox="1"/>
          <p:nvPr/>
        </p:nvSpPr>
        <p:spPr>
          <a:xfrm>
            <a:off x="5797836" y="1243280"/>
            <a:ext cx="5530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solidFill>
                  <a:srgbClr val="F1720B"/>
                </a:solidFill>
                <a:latin typeface="Montserrat Black" pitchFamily="2" charset="0"/>
              </a:rPr>
              <a:t>November 03, Friday</a:t>
            </a:r>
          </a:p>
          <a:p>
            <a:pPr algn="r"/>
            <a:r>
              <a:rPr lang="en-US" sz="2800" dirty="0" smtClean="0">
                <a:solidFill>
                  <a:srgbClr val="F1720B"/>
                </a:solidFill>
                <a:latin typeface="Montserrat Black" pitchFamily="2" charset="0"/>
              </a:rPr>
              <a:t>12nn to 2pm via zoom</a:t>
            </a:r>
            <a:endParaRPr lang="en-PH" sz="2800" dirty="0">
              <a:solidFill>
                <a:srgbClr val="F1720B"/>
              </a:solidFill>
              <a:latin typeface="Montserrat Black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08324D-C136-443D-84FB-B0B0FD24E7B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49" b="28776"/>
          <a:stretch/>
        </p:blipFill>
        <p:spPr>
          <a:xfrm rot="21022749">
            <a:off x="8574997" y="6126402"/>
            <a:ext cx="6202800" cy="12307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37766" y="2501153"/>
            <a:ext cx="614082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MS </a:t>
            </a:r>
            <a:r>
              <a:rPr lang="en-US" dirty="0" err="1" smtClean="0"/>
              <a:t>EcE</a:t>
            </a:r>
            <a:r>
              <a:rPr lang="en-US" dirty="0" smtClean="0"/>
              <a:t> : Derrick L. Sze</a:t>
            </a:r>
          </a:p>
          <a:p>
            <a:endParaRPr lang="en-US" dirty="0" smtClean="0"/>
          </a:p>
          <a:p>
            <a:r>
              <a:rPr lang="en-US" dirty="0" smtClean="0"/>
              <a:t>Title:</a:t>
            </a:r>
          </a:p>
          <a:p>
            <a:r>
              <a:rPr lang="en-US" dirty="0" smtClean="0"/>
              <a:t>SIMULATION </a:t>
            </a:r>
            <a:r>
              <a:rPr lang="en-US" dirty="0"/>
              <a:t>OF A PICK AND PLACE SYSTEM </a:t>
            </a:r>
            <a:r>
              <a:rPr lang="en-US" dirty="0" smtClean="0"/>
              <a:t>FOR ELECTRONIC </a:t>
            </a:r>
            <a:r>
              <a:rPr lang="en-US" dirty="0"/>
              <a:t>CARDS USING A YUMI </a:t>
            </a:r>
            <a:r>
              <a:rPr lang="en-US" dirty="0" smtClean="0"/>
              <a:t>COBOT</a:t>
            </a:r>
          </a:p>
          <a:p>
            <a:endParaRPr lang="en-US" dirty="0"/>
          </a:p>
          <a:p>
            <a:r>
              <a:rPr lang="en-US" dirty="0" smtClean="0"/>
              <a:t>Panel Members: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Gian</a:t>
            </a:r>
            <a:r>
              <a:rPr lang="en-US" dirty="0" smtClean="0"/>
              <a:t> Paolo </a:t>
            </a:r>
            <a:r>
              <a:rPr lang="en-US" dirty="0" err="1" smtClean="0"/>
              <a:t>Mayuga</a:t>
            </a:r>
            <a:r>
              <a:rPr lang="en-US" dirty="0" smtClean="0"/>
              <a:t>, PhD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Carlos M. </a:t>
            </a:r>
            <a:r>
              <a:rPr lang="en-US" dirty="0" err="1" smtClean="0"/>
              <a:t>Oppus</a:t>
            </a:r>
            <a:r>
              <a:rPr lang="en-US" dirty="0" smtClean="0"/>
              <a:t>, MS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Jan Kevin Galicia, MS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dirty="0" smtClean="0"/>
              <a:t>Thesis Adviser/s: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Patricia Angela R. Abu, PhD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Rosula</a:t>
            </a:r>
            <a:r>
              <a:rPr lang="en-US" dirty="0" smtClean="0"/>
              <a:t> SJ Reyes, PhD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93163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8CB6B4-0FAA-4D0E-A0F9-B54C2269F8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00" b="21429"/>
          <a:stretch/>
        </p:blipFill>
        <p:spPr>
          <a:xfrm rot="20964871">
            <a:off x="-2965865" y="-396145"/>
            <a:ext cx="8591546" cy="28183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6381536-CC1F-4D4A-AD84-1325DA070DCA}"/>
              </a:ext>
            </a:extLst>
          </p:cNvPr>
          <p:cNvSpPr txBox="1"/>
          <p:nvPr/>
        </p:nvSpPr>
        <p:spPr>
          <a:xfrm>
            <a:off x="5797836" y="1243280"/>
            <a:ext cx="5530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solidFill>
                  <a:srgbClr val="F1720B"/>
                </a:solidFill>
                <a:latin typeface="Montserrat Black" pitchFamily="2" charset="0"/>
              </a:rPr>
              <a:t>November 06, Monday</a:t>
            </a:r>
          </a:p>
          <a:p>
            <a:pPr algn="r"/>
            <a:r>
              <a:rPr lang="en-US" sz="2800" dirty="0" smtClean="0">
                <a:solidFill>
                  <a:srgbClr val="F1720B"/>
                </a:solidFill>
                <a:latin typeface="Montserrat Black" pitchFamily="2" charset="0"/>
              </a:rPr>
              <a:t>10 am to 12nn via zoom</a:t>
            </a:r>
            <a:endParaRPr lang="en-PH" sz="2800" dirty="0">
              <a:solidFill>
                <a:srgbClr val="F1720B"/>
              </a:solidFill>
              <a:latin typeface="Montserrat Black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08324D-C136-443D-84FB-B0B0FD24E7B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49" b="28776"/>
          <a:stretch/>
        </p:blipFill>
        <p:spPr>
          <a:xfrm rot="21022749">
            <a:off x="8485350" y="6036755"/>
            <a:ext cx="6202800" cy="12307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78542" y="2501153"/>
            <a:ext cx="82082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MS </a:t>
            </a:r>
            <a:r>
              <a:rPr lang="en-US" dirty="0" err="1" smtClean="0"/>
              <a:t>EcE</a:t>
            </a:r>
            <a:r>
              <a:rPr lang="en-US" dirty="0" smtClean="0"/>
              <a:t> : </a:t>
            </a:r>
            <a:r>
              <a:rPr lang="en-US" dirty="0" err="1" smtClean="0"/>
              <a:t>Rannie</a:t>
            </a:r>
            <a:r>
              <a:rPr lang="en-US" dirty="0" smtClean="0"/>
              <a:t> </a:t>
            </a:r>
            <a:r>
              <a:rPr lang="en-US" dirty="0" err="1" smtClean="0"/>
              <a:t>Salavador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Title:</a:t>
            </a:r>
          </a:p>
          <a:p>
            <a:r>
              <a:rPr lang="en-US" dirty="0"/>
              <a:t>Digital Information Content Platform </a:t>
            </a:r>
            <a:r>
              <a:rPr lang="en-US" dirty="0" smtClean="0"/>
              <a:t>with Telecommunications </a:t>
            </a:r>
            <a:r>
              <a:rPr lang="en-US" dirty="0"/>
              <a:t>Network-assisted Remote </a:t>
            </a:r>
            <a:r>
              <a:rPr lang="en-US" dirty="0" smtClean="0"/>
              <a:t>Monitoring and </a:t>
            </a:r>
            <a:r>
              <a:rPr lang="en-US" dirty="0"/>
              <a:t>Management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Panel Members: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Carlos M. </a:t>
            </a:r>
            <a:r>
              <a:rPr lang="en-US" dirty="0" err="1" smtClean="0"/>
              <a:t>Oppus</a:t>
            </a:r>
            <a:r>
              <a:rPr lang="en-US" dirty="0" smtClean="0"/>
              <a:t>, MS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King Harold Recto, PhD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Mark Anthony </a:t>
            </a:r>
            <a:r>
              <a:rPr lang="en-US" dirty="0" err="1" smtClean="0"/>
              <a:t>Melendres</a:t>
            </a:r>
            <a:r>
              <a:rPr lang="en-US" dirty="0" smtClean="0"/>
              <a:t>, MS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dirty="0" smtClean="0"/>
              <a:t>Thesis Adviser: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Nathaniel Joseph C. </a:t>
            </a:r>
            <a:r>
              <a:rPr lang="en-US" dirty="0" err="1" smtClean="0"/>
              <a:t>Libatique</a:t>
            </a:r>
            <a:r>
              <a:rPr lang="en-US" dirty="0" smtClean="0"/>
              <a:t>, PhD</a:t>
            </a:r>
          </a:p>
          <a:p>
            <a:endParaRPr lang="en-PH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4521" y="3746221"/>
            <a:ext cx="2241876" cy="279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40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8CB6B4-0FAA-4D0E-A0F9-B54C2269F8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00" b="21429"/>
          <a:stretch/>
        </p:blipFill>
        <p:spPr>
          <a:xfrm rot="20964871">
            <a:off x="-2965865" y="-396145"/>
            <a:ext cx="8591546" cy="28183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6381536-CC1F-4D4A-AD84-1325DA070DCA}"/>
              </a:ext>
            </a:extLst>
          </p:cNvPr>
          <p:cNvSpPr txBox="1"/>
          <p:nvPr/>
        </p:nvSpPr>
        <p:spPr>
          <a:xfrm>
            <a:off x="5797836" y="1243280"/>
            <a:ext cx="5530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solidFill>
                  <a:srgbClr val="F1720B"/>
                </a:solidFill>
                <a:latin typeface="Montserrat Black" pitchFamily="2" charset="0"/>
              </a:rPr>
              <a:t>November 07, Tuesday</a:t>
            </a:r>
          </a:p>
          <a:p>
            <a:pPr algn="r"/>
            <a:r>
              <a:rPr lang="en-US" sz="2800" dirty="0" smtClean="0">
                <a:solidFill>
                  <a:srgbClr val="F1720B"/>
                </a:solidFill>
                <a:latin typeface="Montserrat Black" pitchFamily="2" charset="0"/>
              </a:rPr>
              <a:t>10 am to 12nn via zoom</a:t>
            </a:r>
            <a:endParaRPr lang="en-PH" sz="2800" dirty="0">
              <a:solidFill>
                <a:srgbClr val="F1720B"/>
              </a:solidFill>
              <a:latin typeface="Montserrat Black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08324D-C136-443D-84FB-B0B0FD24E7B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49" b="28776"/>
          <a:stretch/>
        </p:blipFill>
        <p:spPr>
          <a:xfrm rot="21022749">
            <a:off x="8227285" y="5774997"/>
            <a:ext cx="6202800" cy="12307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37765" y="2501153"/>
            <a:ext cx="880334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MS </a:t>
            </a:r>
            <a:r>
              <a:rPr lang="en-US" dirty="0" err="1" smtClean="0"/>
              <a:t>EcE</a:t>
            </a:r>
            <a:r>
              <a:rPr lang="en-US" dirty="0" smtClean="0"/>
              <a:t> : John Donnie </a:t>
            </a:r>
            <a:r>
              <a:rPr lang="en-US" dirty="0" err="1" smtClean="0"/>
              <a:t>Celestre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Title:</a:t>
            </a:r>
          </a:p>
          <a:p>
            <a:r>
              <a:rPr lang="en-US" dirty="0"/>
              <a:t>Enhancing Edu-Cloud Security through Integration of SIEM</a:t>
            </a:r>
          </a:p>
          <a:p>
            <a:r>
              <a:rPr lang="en-US" dirty="0" smtClean="0"/>
              <a:t>and </a:t>
            </a:r>
            <a:r>
              <a:rPr lang="en-US" dirty="0"/>
              <a:t>XDR: A Cost-Effective Approach to Protecting Near-Cloud Platforms from </a:t>
            </a:r>
            <a:r>
              <a:rPr lang="en-US" dirty="0" err="1"/>
              <a:t>Cyberthreats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Panel Members: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Gregory </a:t>
            </a:r>
            <a:r>
              <a:rPr lang="en-US" dirty="0" err="1" smtClean="0"/>
              <a:t>Tangonan</a:t>
            </a:r>
            <a:r>
              <a:rPr lang="en-US" dirty="0" smtClean="0"/>
              <a:t>, PhD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Carlos M. </a:t>
            </a:r>
            <a:r>
              <a:rPr lang="en-US" dirty="0" err="1" smtClean="0"/>
              <a:t>Oppus</a:t>
            </a:r>
            <a:r>
              <a:rPr lang="en-US" dirty="0" smtClean="0"/>
              <a:t>, MS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Maria Leonora </a:t>
            </a:r>
            <a:r>
              <a:rPr lang="en-US" dirty="0" err="1" smtClean="0"/>
              <a:t>Guico</a:t>
            </a:r>
            <a:r>
              <a:rPr lang="en-US" dirty="0" smtClean="0"/>
              <a:t>, MS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dirty="0" smtClean="0"/>
              <a:t>Thesis Adviser: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Nathaniel Joseph C. </a:t>
            </a:r>
            <a:r>
              <a:rPr lang="en-US" dirty="0" err="1" smtClean="0"/>
              <a:t>Libatique</a:t>
            </a:r>
            <a:r>
              <a:rPr lang="en-US" dirty="0" smtClean="0"/>
              <a:t>, PhD</a:t>
            </a:r>
          </a:p>
          <a:p>
            <a:endParaRPr lang="en-PH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824" y="4059177"/>
            <a:ext cx="2438400" cy="2412293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414673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244</Words>
  <Application>Microsoft Office PowerPoint</Application>
  <PresentationFormat>Widescreen</PresentationFormat>
  <Paragraphs>59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Montserrat Black</vt:lpstr>
      <vt:lpstr>Office Theme</vt:lpstr>
      <vt:lpstr>     MS EcE  Thesis Presentations 1st sem SY 2023 2024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CTC219-PC01-User01</dc:creator>
  <cp:lastModifiedBy>CTC219-PC01-User01</cp:lastModifiedBy>
  <cp:revision>24</cp:revision>
  <dcterms:created xsi:type="dcterms:W3CDTF">2023-10-13T03:43:13Z</dcterms:created>
  <dcterms:modified xsi:type="dcterms:W3CDTF">2023-10-29T15:00:14Z</dcterms:modified>
</cp:coreProperties>
</file>