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E69AE-CA0D-607A-AB78-958D1E2C8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DE4F58-5CE5-2D60-EC07-74FFFE96F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DFC28-D8D9-8801-6A14-964DCA60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AA6-3732-46AB-B63B-E4F9AFDF9F99}" type="datetimeFigureOut">
              <a:rPr lang="es-CO" smtClean="0"/>
              <a:t>2024-10-26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8DBFB4-5810-EE47-6783-5D45514C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4823A-08DC-AF20-719C-5D0EC0A2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4E57-79FD-4C11-A228-84682E450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89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13055-8136-73A7-21E2-5B8A99DC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FE41F0-34A6-296E-7043-6D049D378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7DCA11-BDA8-928A-9525-CB6B801B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AA6-3732-46AB-B63B-E4F9AFDF9F99}" type="datetimeFigureOut">
              <a:rPr lang="es-CO" smtClean="0"/>
              <a:t>2024-10-26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0CD737-C237-D61D-AC90-7FBF8628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FE64A-267E-A1DE-3B72-A372D57E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4E57-79FD-4C11-A228-84682E450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027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0DD1D7-5C19-50F4-A4F9-84F07073C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D1C961-D877-0E81-C38F-8C058A6B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870FCB-9D89-CB80-988B-73FCC80A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AA6-3732-46AB-B63B-E4F9AFDF9F99}" type="datetimeFigureOut">
              <a:rPr lang="es-CO" smtClean="0"/>
              <a:t>2024-10-26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C9F2E-C943-F8F5-EB28-87C8C9FF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59AB6B-8961-11DB-F96A-97B5D6D2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4E57-79FD-4C11-A228-84682E450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937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7FF05-3C41-1F87-CB23-E5795774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EC04E-AB17-66FB-C8D9-E9AFD3D0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5D212F-F7F5-36AD-6213-2A6CDC95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AA6-3732-46AB-B63B-E4F9AFDF9F99}" type="datetimeFigureOut">
              <a:rPr lang="es-CO" smtClean="0"/>
              <a:t>2024-10-26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10655-EA11-F52A-C0FD-74EE7C72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C54A5-E73C-41E6-DDC5-3C3DA791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4E57-79FD-4C11-A228-84682E450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092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E2D33-41DD-DB91-1FF1-5AC1C99D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FA9BEA-B3B3-3E1E-16EE-D07C6256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7B2CBD-5A13-8ACB-5329-9ED15286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AA6-3732-46AB-B63B-E4F9AFDF9F99}" type="datetimeFigureOut">
              <a:rPr lang="es-CO" smtClean="0"/>
              <a:t>2024-10-26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09981-892D-C69D-AFD9-01262B0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21019-EBB8-FC0C-B1F7-59BA69E1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4E57-79FD-4C11-A228-84682E450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22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ADD1E-4A8D-CE9A-D302-1958599E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D1501-62F7-5A2E-811F-B0FA06F02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EF01BE-C66A-9068-ABB3-FB033C21D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EE5829-55E5-3CEB-8DDD-ED647C57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AA6-3732-46AB-B63B-E4F9AFDF9F99}" type="datetimeFigureOut">
              <a:rPr lang="es-CO" smtClean="0"/>
              <a:t>2024-10-26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615958-743A-DA34-D294-7D467E52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C5BABB-29C3-9D45-7776-1BFFD560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4E57-79FD-4C11-A228-84682E450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856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217D9-BBE4-4D19-AB66-F229277E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959BA8-5B70-7243-6049-BC7E11B2A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7EBB1E-8E2F-146E-688F-E54BB23B6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00656E-DF89-2CAD-B67A-BAB1B0E3B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24695B-63E3-DA0E-E195-54BCAA4CF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91C161-209C-F98B-E275-CA8CB599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AA6-3732-46AB-B63B-E4F9AFDF9F99}" type="datetimeFigureOut">
              <a:rPr lang="es-CO" smtClean="0"/>
              <a:t>2024-10-26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8EE474-D21F-6CCF-499C-0D6A2ADC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BDB7B2-F0AB-39BB-9C1E-7250F38E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4E57-79FD-4C11-A228-84682E450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550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59D51-72E7-F93A-A490-4EC79D74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9EA740-C601-2F9D-4B95-3A43F4A4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AA6-3732-46AB-B63B-E4F9AFDF9F99}" type="datetimeFigureOut">
              <a:rPr lang="es-CO" smtClean="0"/>
              <a:t>2024-10-26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62137A-12B7-2CD9-5C8B-6467E32F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28115C-797F-E10C-8199-C2AFDF99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4E57-79FD-4C11-A228-84682E450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27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147F74-DB4E-205D-E7F1-EBAD0A6E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AA6-3732-46AB-B63B-E4F9AFDF9F99}" type="datetimeFigureOut">
              <a:rPr lang="es-CO" smtClean="0"/>
              <a:t>2024-10-26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CA4363-D17F-CBB3-CCCB-41292786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0657F-1481-08FE-B7F3-63918E52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4E57-79FD-4C11-A228-84682E450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8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AF318-A17A-210C-52AB-7DDCCBB1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EFA56-F51B-3E5B-EFAE-9E584AA9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85A228-0723-43F8-5DA5-30581F0B8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69D852-7C3C-3090-2EFE-A64963A1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AA6-3732-46AB-B63B-E4F9AFDF9F99}" type="datetimeFigureOut">
              <a:rPr lang="es-CO" smtClean="0"/>
              <a:t>2024-10-26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B8E76D-A193-25B8-72EE-691CF1C4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4A9BA5-79CE-BA0E-ED3F-5CEDEB82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4E57-79FD-4C11-A228-84682E450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08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6C135-A328-0C5E-7A83-CFCC4A05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D2C8DE-86CF-72B5-6F51-8B22F8AAB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97D4ED-C64C-DE50-878C-EC2EA6304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7E44A0-0741-62D4-CDD1-8BBD8307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7AA6-3732-46AB-B63B-E4F9AFDF9F99}" type="datetimeFigureOut">
              <a:rPr lang="es-CO" smtClean="0"/>
              <a:t>2024-10-26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A744B7-E668-6617-8EEF-0709DE33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6386F8-A700-9045-9B40-009B5B6A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4E57-79FD-4C11-A228-84682E450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141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9240FF-95DF-92E4-A56E-CCECC85F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0ACF47-172C-4FF6-A155-AF03FCB81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639B9-CE45-BFD2-EA1F-A7F465467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7AA6-3732-46AB-B63B-E4F9AFDF9F99}" type="datetimeFigureOut">
              <a:rPr lang="es-CO" smtClean="0"/>
              <a:t>2024-10-26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5E9D15-A345-F20D-0A4D-55493ACB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45FB3-1EC8-43D2-6745-E8093B118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4E57-79FD-4C11-A228-84682E450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235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B12DEF8-FCF8-FCA9-26E3-B2A8DAEA0E7D}"/>
              </a:ext>
            </a:extLst>
          </p:cNvPr>
          <p:cNvSpPr/>
          <p:nvPr/>
        </p:nvSpPr>
        <p:spPr>
          <a:xfrm>
            <a:off x="667237" y="930717"/>
            <a:ext cx="10857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Introducción Teórica a la Especificidad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9785CB-36BD-1EAA-D2F6-9E803C05A932}"/>
              </a:ext>
            </a:extLst>
          </p:cNvPr>
          <p:cNvSpPr txBox="1"/>
          <p:nvPr/>
        </p:nvSpPr>
        <p:spPr>
          <a:xfrm>
            <a:off x="817418" y="1956965"/>
            <a:ext cx="105571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/>
              <a:t>La especificidad es una regla que utiliza el cliente (navegador) para determinar qué estilos aplicar en caso de que existan conflictos entre diferentes reglas CSS.</a:t>
            </a:r>
          </a:p>
          <a:p>
            <a:pPr algn="just"/>
            <a:endParaRPr lang="es-MX" sz="2800" dirty="0"/>
          </a:p>
          <a:p>
            <a:pPr algn="just"/>
            <a:r>
              <a:rPr lang="es-MX" sz="2800" dirty="0"/>
              <a:t>Cuando múltiples selectores afectan el mismo elemento, el cliente asigna "puntos" a cada selector para decidir cuál es más específico. La regla con mayor cantidad de puntos se aplicará, asegurando que el CSS sea predecible y controlable, es decir, se podrá definir que estilo aplicar teniendo en cuenta los puntos de especificidad.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78174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F806655-9960-63FD-4EF1-C1AB6C8D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46804"/>
              </p:ext>
            </p:extLst>
          </p:nvPr>
        </p:nvGraphicFramePr>
        <p:xfrm>
          <a:off x="1759527" y="2022763"/>
          <a:ext cx="9143999" cy="3733060"/>
        </p:xfrm>
        <a:graphic>
          <a:graphicData uri="http://schemas.openxmlformats.org/drawingml/2006/table">
            <a:tbl>
              <a:tblPr/>
              <a:tblGrid>
                <a:gridCol w="3497142">
                  <a:extLst>
                    <a:ext uri="{9D8B030D-6E8A-4147-A177-3AD203B41FA5}">
                      <a16:colId xmlns:a16="http://schemas.microsoft.com/office/drawing/2014/main" val="2248549547"/>
                    </a:ext>
                  </a:extLst>
                </a:gridCol>
                <a:gridCol w="5646857">
                  <a:extLst>
                    <a:ext uri="{9D8B030D-6E8A-4147-A177-3AD203B41FA5}">
                      <a16:colId xmlns:a16="http://schemas.microsoft.com/office/drawing/2014/main" val="2480289740"/>
                    </a:ext>
                  </a:extLst>
                </a:gridCol>
              </a:tblGrid>
              <a:tr h="95826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Puntuación de especificidad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64397"/>
                  </a:ext>
                </a:extLst>
              </a:tr>
              <a:tr h="641591"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Style = “en línea”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Supera la especificidad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571326"/>
                  </a:ext>
                </a:extLst>
              </a:tr>
              <a:tr h="641591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#nombre “ID”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604743"/>
                  </a:ext>
                </a:extLst>
              </a:tr>
              <a:tr h="32491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.nombre “Clase”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669613"/>
                  </a:ext>
                </a:extLst>
              </a:tr>
              <a:tr h="32491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nombre “Etiqueta”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304240"/>
                  </a:ext>
                </a:extLst>
              </a:tr>
              <a:tr h="324918"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!</a:t>
                      </a:r>
                      <a:r>
                        <a:rPr lang="es-419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important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dirty="0"/>
                        <a:t>fuerza que la regla CSS sea aplicada, ignorando la especificidad y el estilo en línea.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599653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E85E78C5-4890-969E-DCA0-BE15C5531037}"/>
              </a:ext>
            </a:extLst>
          </p:cNvPr>
          <p:cNvSpPr/>
          <p:nvPr/>
        </p:nvSpPr>
        <p:spPr>
          <a:xfrm>
            <a:off x="667237" y="930717"/>
            <a:ext cx="108575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Introducción Teórica a la Especificidad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5724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147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Unicode MS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2024-10-26T19:47:21Z</dcterms:created>
  <dcterms:modified xsi:type="dcterms:W3CDTF">2024-10-26T20:11:30Z</dcterms:modified>
</cp:coreProperties>
</file>