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93B77-1B62-40F1-9877-31098662DB62}" v="19" dt="2023-11-17T04:59:47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Maya Gonzales" userId="S::jmayag@sena.edu.co::edae2fa8-27e9-4841-96a1-ca8d0a0bc6ab" providerId="AD" clId="Web-{64493B77-1B62-40F1-9877-31098662DB62}"/>
    <pc:docChg chg="mod addSld modSld sldOrd">
      <pc:chgData name="Juan Carlos Maya Gonzales" userId="S::jmayag@sena.edu.co::edae2fa8-27e9-4841-96a1-ca8d0a0bc6ab" providerId="AD" clId="Web-{64493B77-1B62-40F1-9877-31098662DB62}" dt="2023-11-17T04:59:47.366" v="20" actId="1076"/>
      <pc:docMkLst>
        <pc:docMk/>
      </pc:docMkLst>
      <pc:sldChg chg="addSp delSp modSp mod modClrScheme chgLayout">
        <pc:chgData name="Juan Carlos Maya Gonzales" userId="S::jmayag@sena.edu.co::edae2fa8-27e9-4841-96a1-ca8d0a0bc6ab" providerId="AD" clId="Web-{64493B77-1B62-40F1-9877-31098662DB62}" dt="2023-11-17T04:35:31.450" v="8" actId="1076"/>
        <pc:sldMkLst>
          <pc:docMk/>
          <pc:sldMk cId="2406273178" sldId="256"/>
        </pc:sldMkLst>
        <pc:spChg chg="del">
          <ac:chgData name="Juan Carlos Maya Gonzales" userId="S::jmayag@sena.edu.co::edae2fa8-27e9-4841-96a1-ca8d0a0bc6ab" providerId="AD" clId="Web-{64493B77-1B62-40F1-9877-31098662DB62}" dt="2023-11-17T04:34:03.650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Juan Carlos Maya Gonzales" userId="S::jmayag@sena.edu.co::edae2fa8-27e9-4841-96a1-ca8d0a0bc6ab" providerId="AD" clId="Web-{64493B77-1B62-40F1-9877-31098662DB62}" dt="2023-11-17T04:34:03.650" v="1"/>
          <ac:spMkLst>
            <pc:docMk/>
            <pc:sldMk cId="2406273178" sldId="256"/>
            <ac:spMk id="3" creationId="{00000000-0000-0000-0000-000000000000}"/>
          </ac:spMkLst>
        </pc:spChg>
        <pc:picChg chg="add mod">
          <ac:chgData name="Juan Carlos Maya Gonzales" userId="S::jmayag@sena.edu.co::edae2fa8-27e9-4841-96a1-ca8d0a0bc6ab" providerId="AD" clId="Web-{64493B77-1B62-40F1-9877-31098662DB62}" dt="2023-11-17T04:35:31.450" v="8" actId="1076"/>
          <ac:picMkLst>
            <pc:docMk/>
            <pc:sldMk cId="2406273178" sldId="256"/>
            <ac:picMk id="4" creationId="{D1AEF1AF-47B0-C0E7-DFE4-F4399B5B2551}"/>
          </ac:picMkLst>
        </pc:picChg>
        <pc:picChg chg="add mod">
          <ac:chgData name="Juan Carlos Maya Gonzales" userId="S::jmayag@sena.edu.co::edae2fa8-27e9-4841-96a1-ca8d0a0bc6ab" providerId="AD" clId="Web-{64493B77-1B62-40F1-9877-31098662DB62}" dt="2023-11-17T04:35:28.137" v="7" actId="1076"/>
          <ac:picMkLst>
            <pc:docMk/>
            <pc:sldMk cId="2406273178" sldId="256"/>
            <ac:picMk id="5" creationId="{E15FA249-1E94-1AD7-73F5-1B2CAB01BA31}"/>
          </ac:picMkLst>
        </pc:picChg>
      </pc:sldChg>
      <pc:sldChg chg="new">
        <pc:chgData name="Juan Carlos Maya Gonzales" userId="S::jmayag@sena.edu.co::edae2fa8-27e9-4841-96a1-ca8d0a0bc6ab" providerId="AD" clId="Web-{64493B77-1B62-40F1-9877-31098662DB62}" dt="2023-11-17T04:53:31.345" v="9"/>
        <pc:sldMkLst>
          <pc:docMk/>
          <pc:sldMk cId="1926011001" sldId="257"/>
        </pc:sldMkLst>
      </pc:sldChg>
      <pc:sldChg chg="addSp modSp new">
        <pc:chgData name="Juan Carlos Maya Gonzales" userId="S::jmayag@sena.edu.co::edae2fa8-27e9-4841-96a1-ca8d0a0bc6ab" providerId="AD" clId="Web-{64493B77-1B62-40F1-9877-31098662DB62}" dt="2023-11-17T04:59:47.366" v="20" actId="1076"/>
        <pc:sldMkLst>
          <pc:docMk/>
          <pc:sldMk cId="3768287776" sldId="258"/>
        </pc:sldMkLst>
        <pc:picChg chg="add mod">
          <ac:chgData name="Juan Carlos Maya Gonzales" userId="S::jmayag@sena.edu.co::edae2fa8-27e9-4841-96a1-ca8d0a0bc6ab" providerId="AD" clId="Web-{64493B77-1B62-40F1-9877-31098662DB62}" dt="2023-11-17T04:59:47.366" v="20" actId="1076"/>
          <ac:picMkLst>
            <pc:docMk/>
            <pc:sldMk cId="3768287776" sldId="258"/>
            <ac:picMk id="2" creationId="{6DF045F8-4633-473C-E590-73E90202D605}"/>
          </ac:picMkLst>
        </pc:picChg>
      </pc:sldChg>
      <pc:sldChg chg="addSp modSp new mod ord setBg">
        <pc:chgData name="Juan Carlos Maya Gonzales" userId="S::jmayag@sena.edu.co::edae2fa8-27e9-4841-96a1-ca8d0a0bc6ab" providerId="AD" clId="Web-{64493B77-1B62-40F1-9877-31098662DB62}" dt="2023-11-17T04:54:29.629" v="15"/>
        <pc:sldMkLst>
          <pc:docMk/>
          <pc:sldMk cId="2836809771" sldId="259"/>
        </pc:sldMkLst>
        <pc:picChg chg="add mod">
          <ac:chgData name="Juan Carlos Maya Gonzales" userId="S::jmayag@sena.edu.co::edae2fa8-27e9-4841-96a1-ca8d0a0bc6ab" providerId="AD" clId="Web-{64493B77-1B62-40F1-9877-31098662DB62}" dt="2023-11-17T04:53:59.237" v="14"/>
          <ac:picMkLst>
            <pc:docMk/>
            <pc:sldMk cId="2836809771" sldId="259"/>
            <ac:picMk id="2" creationId="{3E4DD7FB-E714-E433-39B0-6E1E786F73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16/11/2023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AEF1AF-47B0-C0E7-DFE4-F4399B5B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2" y="254146"/>
            <a:ext cx="6984520" cy="3272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FA249-1E94-1AD7-73F5-1B2CAB01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5" y="3783178"/>
            <a:ext cx="8019690" cy="27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4DD7FB-E714-E433-39B0-6E1E786F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01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F045F8-4633-473C-E590-73E90202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1154548"/>
            <a:ext cx="10276935" cy="38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87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2023-11-17T04:33:38Z</dcterms:created>
  <dcterms:modified xsi:type="dcterms:W3CDTF">2023-11-17T04:59:49Z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2023-11-17T04:33:56Z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6c5594ad-3ea8-4740-adaf-d69e41ecf3ae</vt:lpwstr>
  </property>
  <property fmtid="{D5CDD505-2E9C-101B-9397-08002B2CF9AE}" pid="8" name="MSIP_Label_1299739c-ad3d-4908-806e-4d91151a6e13_ContentBits">
    <vt:lpwstr>0</vt:lpwstr>
  </property>
</Properties>
</file>