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F72B-5DAD-4FB4-9B80-61416E3D5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CC277-7E46-4380-BAFC-46216C566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C499-E1DB-4BD5-A8C4-A18580D2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8380-F47A-42D0-A943-68389DA9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FD62-E070-4200-926B-D73E3030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41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9654-C4F5-488A-8F59-C6D75D13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74473-E33A-43D2-A0C4-66B78BA4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1D58-A0A7-43DE-AF35-C12CD8DD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1B86-262A-4CF5-9549-B0B31D5F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5A6C-AA22-49E3-9CD6-8457DFAB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16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33218-E53B-451B-AE47-6AE19A205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28461-5DFD-48CF-AE04-4204DF22F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59EA-68AC-40C1-A647-CD25F79E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C9A0-1722-4582-AD28-B6E8CE6B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5713-52A5-438B-9996-A817CA56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5608-E7D2-44CE-867B-F3EBF2D2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003E-E57C-4E60-B204-4AD7297C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AB90-B18B-4DB5-8FC8-B243C22A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B1D8-C8B4-4ABE-B190-A96EAF57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0212-D89F-46A0-954A-8032F687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6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A05C-72AB-43E0-958B-7379D151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93178-09A3-4F35-873E-DC1F22C3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AD23-2980-4808-95B0-CC60E98A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98BF-A8AE-497D-BA6B-76DA2BF2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B2E3-AC56-4D5B-A835-AAFA50D5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2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EBB5-7896-4F69-AFCE-BD9A949D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0294-F517-4890-8AA9-6F1FA3EC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2A5A7-9650-4FB2-9692-7C67EF6E0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3EFD-2F76-43D9-8A65-AC9A2ACF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841D-28D2-47D3-A24A-96732A3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959C1-A74B-48FE-ADEF-B643D51F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27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1A59-2401-4AC2-B9CF-EB698464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F13C-16E9-4D36-BD8E-8B7A05B0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21093-A98C-4D7A-8E43-3B1FB5B3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64CCA-C82B-49AE-920C-146F7BD81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6E7A2-582C-4EF9-B11E-1B5FDB608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26D05-A825-4159-A8CF-B027A725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F6EA6-CDF8-4F71-8459-777C993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FD93B-7979-4E1F-91B2-3ADC731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25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0EE1-F378-4503-805A-2F77FDFE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865B1-FCBA-43A5-8198-3E10529D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5952E-8D44-42CE-B61C-91928E4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05B64-CBBE-4881-B731-336A175E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19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67599-4256-4513-9361-FABF5212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5AC6B-98EA-4B66-B7A6-5D51AF07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2C6F-F107-4B09-BAE0-64E7F285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8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933F-CEDE-4FCB-88C3-6664E5D6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EEFF-83A9-4234-A4D7-DCF7501C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29F95-F217-45C5-AC95-886CC10C9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77C72-A36F-499C-83A5-D333F599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35FD3-CB71-4256-9C18-21C0BD7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1E9D-CD9F-4A5D-B9C3-980BFCAD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58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ED86-24B8-4D72-9113-DB26E00D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610E8-30FA-4B7D-A728-94232F4B3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8931B-CBD8-40F2-BA0A-213924F64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8F740-5AE4-4699-8618-481F1591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2ECC2-FCA6-4B67-94D5-EADA988F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4D3CD-5F5D-4D1C-899B-B10EB1C7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450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EAB8D-3C09-4BAB-A014-9981BEE0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1E61C-EE7B-44A1-B6F9-92EEA960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5325-36A8-4A40-935F-7EE1FA0C9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2ED1-A0BF-44BF-8C4E-352168837612}" type="datetimeFigureOut">
              <a:rPr lang="es-CO" smtClean="0"/>
              <a:t>20/12/2020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011D-856C-4E76-8C4A-E46040A2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AB93-999C-4089-9D70-24D7960CA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1C69-63E3-4295-939E-23D9BD13B8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2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CFB43CD-F2F4-4A95-A2D6-D914CFAE3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r="9794" b="9794"/>
          <a:stretch/>
        </p:blipFill>
        <p:spPr>
          <a:xfrm>
            <a:off x="344774" y="749509"/>
            <a:ext cx="4901784" cy="39349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3B725C-E1BA-470B-907E-70A05A155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r="9794" b="9794"/>
          <a:stretch/>
        </p:blipFill>
        <p:spPr bwMode="auto">
          <a:xfrm>
            <a:off x="5576341" y="749509"/>
            <a:ext cx="4901784" cy="39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4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Carlos Maya Gonzales</dc:creator>
  <cp:lastModifiedBy>Juan Carlos Maya Gonzales</cp:lastModifiedBy>
  <cp:revision>1</cp:revision>
  <dcterms:created xsi:type="dcterms:W3CDTF">2020-12-21T04:51:53Z</dcterms:created>
  <dcterms:modified xsi:type="dcterms:W3CDTF">2020-12-21T04:57:07Z</dcterms:modified>
</cp:coreProperties>
</file>