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D14127-CFD8-4851-9E3B-E931C5283092}">
  <a:tblStyle styleId="{D3D14127-CFD8-4851-9E3B-E931C528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ec6ac6a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ec6ac6a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ec6ac6a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ec6ac6a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ec6ac6ab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ec6ac6ab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0160fe1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0160fe1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0160fe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0160fe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0160fe1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0160fe1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0160fe1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0160fe1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c6ac6a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ec6ac6a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c6ac6ab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c6ac6ab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ec6ac6a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ec6ac6a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ec6ac6ab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ec6ac6ab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ec6ac6ab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ec6ac6ab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0160fe1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0160fe1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c6ac6ab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c6ac6ab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c6ac6a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c6ac6a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5.xml"/><Relationship Id="rId4" Type="http://schemas.openxmlformats.org/officeDocument/2006/relationships/slide" Target="/ppt/slides/slide1.xml"/><Relationship Id="rId5" Type="http://schemas.openxmlformats.org/officeDocument/2006/relationships/slide" Target="/ppt/slides/slide1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slide" Target="/ppt/slides/slide11.xml"/><Relationship Id="rId5" Type="http://schemas.openxmlformats.org/officeDocument/2006/relationships/slide" Target="/ppt/slides/slide1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3.xm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1.xml"/><Relationship Id="rId4" Type="http://schemas.openxmlformats.org/officeDocument/2006/relationships/slide" Target="/ppt/slides/slide9.xml"/><Relationship Id="rId5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8.xml"/><Relationship Id="rId4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5334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25" y="2357400"/>
            <a:ext cx="3470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	 	 	 	</a:t>
            </a:r>
            <a:r>
              <a:rPr b="1" lang="es-419" sz="3600">
                <a:solidFill>
                  <a:srgbClr val="7F7F7F"/>
                </a:solidFill>
              </a:rPr>
              <a:t>ZOODI</a:t>
            </a:r>
            <a:endParaRPr b="1" sz="3600">
              <a:solidFill>
                <a:srgbClr val="7F7F7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600">
                <a:solidFill>
                  <a:srgbClr val="7F7F7F"/>
                </a:solidFill>
              </a:rPr>
              <a:t>Administración</a:t>
            </a:r>
            <a:endParaRPr b="1" sz="2600">
              <a:solidFill>
                <a:srgbClr val="7F7F7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600">
                <a:solidFill>
                  <a:srgbClr val="7F7F7F"/>
                </a:solidFill>
              </a:rPr>
              <a:t>Internacional de Zoológicos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33339" cy="23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533400" y="0"/>
            <a:ext cx="56106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Desarrollado por Andrea y Juan Carlos 2023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13325" y="2445050"/>
            <a:ext cx="1317300" cy="110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44213" y="2044850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Ingresar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141775" y="3880875"/>
            <a:ext cx="729600" cy="548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444225" y="2445050"/>
            <a:ext cx="1317300" cy="110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913325" y="2044850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Vender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75125" y="2445050"/>
            <a:ext cx="1317300" cy="110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975125" y="2044850"/>
            <a:ext cx="13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</a:t>
            </a:r>
            <a:endParaRPr/>
          </a:p>
        </p:txBody>
      </p:sp>
      <p:pic>
        <p:nvPicPr>
          <p:cNvPr id="67" name="Google Shape;67;p1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9288" y="2615788"/>
            <a:ext cx="667162" cy="76248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3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425" y="2730180"/>
            <a:ext cx="667150" cy="53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>
            <a:hlinkClick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8238" y="2723000"/>
            <a:ext cx="411075" cy="54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01038" y="3949388"/>
            <a:ext cx="411075" cy="4110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3"/>
          <p:cNvSpPr txBox="1"/>
          <p:nvPr/>
        </p:nvSpPr>
        <p:spPr>
          <a:xfrm>
            <a:off x="4514100" y="401475"/>
            <a:ext cx="358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3600">
                <a:solidFill>
                  <a:srgbClr val="7F7F7F"/>
                </a:solidFill>
              </a:rPr>
              <a:t>ZOODI, </a:t>
            </a:r>
            <a:r>
              <a:rPr b="1" i="1" lang="es-419" sz="3600">
                <a:solidFill>
                  <a:srgbClr val="7F7F7F"/>
                </a:solidFill>
              </a:rPr>
              <a:t>sucursal 1A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01" name="Google Shape;201;p22"/>
          <p:cNvSpPr txBox="1"/>
          <p:nvPr/>
        </p:nvSpPr>
        <p:spPr>
          <a:xfrm>
            <a:off x="1862250" y="1731200"/>
            <a:ext cx="54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El cliente ha sido registrado!</a:t>
            </a:r>
            <a:endParaRPr b="1"/>
          </a:p>
        </p:txBody>
      </p:sp>
      <p:sp>
        <p:nvSpPr>
          <p:cNvPr id="202" name="Google Shape;202;p22">
            <a:hlinkClick action="ppaction://hlinksldjump" r:id="rId3"/>
          </p:cNvPr>
          <p:cNvSpPr/>
          <p:nvPr/>
        </p:nvSpPr>
        <p:spPr>
          <a:xfrm>
            <a:off x="3964250" y="3274275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0" y="3263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10" name="Google Shape;210;p23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Ingresar &gt; Animal</a:t>
            </a:r>
            <a:endParaRPr i="1" sz="600"/>
          </a:p>
        </p:txBody>
      </p:sp>
      <p:sp>
        <p:nvSpPr>
          <p:cNvPr id="211" name="Google Shape;211;p23"/>
          <p:cNvSpPr txBox="1"/>
          <p:nvPr/>
        </p:nvSpPr>
        <p:spPr>
          <a:xfrm>
            <a:off x="1473350" y="10598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3781675" y="1097475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473350" y="1576050"/>
            <a:ext cx="19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Fecha de Nacimiento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3781675" y="1613700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1473350" y="209227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Categoría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3781675" y="2129925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Seleccione…</a:t>
            </a:r>
            <a:endParaRPr/>
          </a:p>
        </p:txBody>
      </p:sp>
      <p:sp>
        <p:nvSpPr>
          <p:cNvPr id="217" name="Google Shape;217;p23">
            <a:hlinkClick action="ppaction://hlinksldjump" r:id="rId3"/>
          </p:cNvPr>
          <p:cNvSpPr/>
          <p:nvPr/>
        </p:nvSpPr>
        <p:spPr>
          <a:xfrm>
            <a:off x="2539575" y="3796675"/>
            <a:ext cx="2145300" cy="54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Guardar</a:t>
            </a:r>
            <a:endParaRPr b="1"/>
          </a:p>
        </p:txBody>
      </p:sp>
      <p:sp>
        <p:nvSpPr>
          <p:cNvPr id="218" name="Google Shape;218;p23"/>
          <p:cNvSpPr/>
          <p:nvPr/>
        </p:nvSpPr>
        <p:spPr>
          <a:xfrm>
            <a:off x="6975075" y="2200425"/>
            <a:ext cx="225825" cy="2010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473350" y="262567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 dato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781675" y="2663325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Seleccione…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975075" y="2725238"/>
            <a:ext cx="225825" cy="2010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>
            <a:hlinkClick action="ppaction://hlinksldjump" r:id="rId4"/>
          </p:cNvPr>
          <p:cNvSpPr/>
          <p:nvPr/>
        </p:nvSpPr>
        <p:spPr>
          <a:xfrm>
            <a:off x="5055588" y="3788225"/>
            <a:ext cx="2145300" cy="54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Cancelar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30" name="Google Shape;230;p24"/>
          <p:cNvSpPr txBox="1"/>
          <p:nvPr/>
        </p:nvSpPr>
        <p:spPr>
          <a:xfrm>
            <a:off x="1862250" y="1731200"/>
            <a:ext cx="54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El Animal ha sido registrado!</a:t>
            </a:r>
            <a:endParaRPr b="1"/>
          </a:p>
        </p:txBody>
      </p:sp>
      <p:sp>
        <p:nvSpPr>
          <p:cNvPr id="231" name="Google Shape;231;p24">
            <a:hlinkClick action="ppaction://hlinksldjump" r:id="rId3"/>
          </p:cNvPr>
          <p:cNvSpPr/>
          <p:nvPr/>
        </p:nvSpPr>
        <p:spPr>
          <a:xfrm>
            <a:off x="3964250" y="3274275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Aceptar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39" name="Google Shape;239;p25"/>
          <p:cNvSpPr txBox="1"/>
          <p:nvPr/>
        </p:nvSpPr>
        <p:spPr>
          <a:xfrm>
            <a:off x="566400" y="190075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Reporte</a:t>
            </a:r>
            <a:endParaRPr b="1" sz="2800">
              <a:solidFill>
                <a:srgbClr val="7F7F7F"/>
              </a:solidFill>
            </a:endParaRPr>
          </a:p>
        </p:txBody>
      </p:sp>
      <p:sp>
        <p:nvSpPr>
          <p:cNvPr id="240" name="Google Shape;240;p25">
            <a:hlinkClick action="ppaction://hlinksldjump" r:id="rId3"/>
          </p:cNvPr>
          <p:cNvSpPr/>
          <p:nvPr/>
        </p:nvSpPr>
        <p:spPr>
          <a:xfrm>
            <a:off x="21096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Visitantes</a:t>
            </a:r>
            <a:endParaRPr b="1"/>
          </a:p>
        </p:txBody>
      </p:sp>
      <p:sp>
        <p:nvSpPr>
          <p:cNvPr id="241" name="Google Shape;241;p25">
            <a:hlinkClick action="ppaction://hlinkshowjump?jump=nextslide"/>
          </p:cNvPr>
          <p:cNvSpPr/>
          <p:nvPr/>
        </p:nvSpPr>
        <p:spPr>
          <a:xfrm>
            <a:off x="5664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Animales</a:t>
            </a:r>
            <a:endParaRPr b="1"/>
          </a:p>
        </p:txBody>
      </p:sp>
      <p:sp>
        <p:nvSpPr>
          <p:cNvPr id="242" name="Google Shape;242;p25">
            <a:hlinkClick action="ppaction://hlinksldjump" r:id="rId4"/>
          </p:cNvPr>
          <p:cNvSpPr/>
          <p:nvPr/>
        </p:nvSpPr>
        <p:spPr>
          <a:xfrm>
            <a:off x="564525" y="3675725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  <p:sp>
        <p:nvSpPr>
          <p:cNvPr id="243" name="Google Shape;243;p25">
            <a:hlinkClick action="ppaction://hlinksldjump" r:id="rId5"/>
          </p:cNvPr>
          <p:cNvSpPr/>
          <p:nvPr/>
        </p:nvSpPr>
        <p:spPr>
          <a:xfrm>
            <a:off x="36336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Reporte de Ventas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51" name="Google Shape;251;p26"/>
          <p:cNvSpPr txBox="1"/>
          <p:nvPr/>
        </p:nvSpPr>
        <p:spPr>
          <a:xfrm>
            <a:off x="5171525" y="1438050"/>
            <a:ext cx="181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Nombre:  Mi león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Edad:      7 años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Tipo:        Salvaje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8053975" y="1749150"/>
            <a:ext cx="526800" cy="63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 rot="10800000">
            <a:off x="491121" y="1749159"/>
            <a:ext cx="526800" cy="63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00" y="1125611"/>
            <a:ext cx="2896101" cy="188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>
            <a:hlinkClick action="ppaction://hlinksldjump" r:id="rId4"/>
          </p:cNvPr>
          <p:cNvSpPr/>
          <p:nvPr/>
        </p:nvSpPr>
        <p:spPr>
          <a:xfrm>
            <a:off x="564525" y="3675725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Editar</a:t>
            </a:r>
            <a:endParaRPr b="1"/>
          </a:p>
        </p:txBody>
      </p:sp>
      <p:sp>
        <p:nvSpPr>
          <p:cNvPr id="256" name="Google Shape;256;p26">
            <a:hlinkClick action="ppaction://hlinksldjump" r:id="rId5"/>
          </p:cNvPr>
          <p:cNvSpPr/>
          <p:nvPr/>
        </p:nvSpPr>
        <p:spPr>
          <a:xfrm>
            <a:off x="3522875" y="3702775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  <p:sp>
        <p:nvSpPr>
          <p:cNvPr id="257" name="Google Shape;257;p26"/>
          <p:cNvSpPr/>
          <p:nvPr/>
        </p:nvSpPr>
        <p:spPr>
          <a:xfrm>
            <a:off x="2043700" y="3702775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Eliminar</a:t>
            </a:r>
            <a:endParaRPr b="1"/>
          </a:p>
        </p:txBody>
      </p:sp>
      <p:sp>
        <p:nvSpPr>
          <p:cNvPr id="258" name="Google Shape;258;p26"/>
          <p:cNvSpPr txBox="1"/>
          <p:nvPr/>
        </p:nvSpPr>
        <p:spPr>
          <a:xfrm>
            <a:off x="566400" y="190075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Ver animal</a:t>
            </a:r>
            <a:endParaRPr b="1" sz="28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66" name="Google Shape;266;p27">
            <a:hlinkClick action="ppaction://hlinksldjump" r:id="rId3"/>
          </p:cNvPr>
          <p:cNvSpPr/>
          <p:nvPr/>
        </p:nvSpPr>
        <p:spPr>
          <a:xfrm>
            <a:off x="566400" y="3790600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  <p:sp>
        <p:nvSpPr>
          <p:cNvPr id="267" name="Google Shape;267;p27"/>
          <p:cNvSpPr txBox="1"/>
          <p:nvPr/>
        </p:nvSpPr>
        <p:spPr>
          <a:xfrm>
            <a:off x="566400" y="190075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Listado de visitantes</a:t>
            </a:r>
            <a:endParaRPr b="1" sz="2800">
              <a:solidFill>
                <a:srgbClr val="7F7F7F"/>
              </a:solidFill>
            </a:endParaRPr>
          </a:p>
        </p:txBody>
      </p:sp>
      <p:graphicFrame>
        <p:nvGraphicFramePr>
          <p:cNvPr id="268" name="Google Shape;268;p27"/>
          <p:cNvGraphicFramePr/>
          <p:nvPr/>
        </p:nvGraphicFramePr>
        <p:xfrm>
          <a:off x="764325" y="13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{D3D14127-CFD8-4851-9E3B-E931C5283092}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TELÉFONO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DIRECCIÓN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Calle falsa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276" name="Google Shape;276;p28">
            <a:hlinkClick action="ppaction://hlinksldjump" r:id="rId3"/>
          </p:cNvPr>
          <p:cNvSpPr/>
          <p:nvPr/>
        </p:nvSpPr>
        <p:spPr>
          <a:xfrm>
            <a:off x="566400" y="3790600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  <p:sp>
        <p:nvSpPr>
          <p:cNvPr id="277" name="Google Shape;277;p28"/>
          <p:cNvSpPr txBox="1"/>
          <p:nvPr/>
        </p:nvSpPr>
        <p:spPr>
          <a:xfrm>
            <a:off x="566400" y="190075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Reporte en pdf</a:t>
            </a:r>
            <a:endParaRPr b="1" sz="2800">
              <a:solidFill>
                <a:srgbClr val="7F7F7F"/>
              </a:solidFill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750" y="654625"/>
            <a:ext cx="49530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79" name="Google Shape;79;p14"/>
          <p:cNvSpPr txBox="1"/>
          <p:nvPr/>
        </p:nvSpPr>
        <p:spPr>
          <a:xfrm>
            <a:off x="566400" y="190075"/>
            <a:ext cx="80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Vender</a:t>
            </a:r>
            <a:endParaRPr b="1" sz="2800">
              <a:solidFill>
                <a:srgbClr val="7F7F7F"/>
              </a:solidFill>
            </a:endParaRPr>
          </a:p>
        </p:txBody>
      </p:sp>
      <p:sp>
        <p:nvSpPr>
          <p:cNvPr id="80" name="Google Shape;80;p14">
            <a:hlinkClick action="ppaction://hlinksldjump" r:id="rId3"/>
          </p:cNvPr>
          <p:cNvSpPr/>
          <p:nvPr/>
        </p:nvSpPr>
        <p:spPr>
          <a:xfrm>
            <a:off x="21096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BOLETA</a:t>
            </a:r>
            <a:endParaRPr b="1"/>
          </a:p>
        </p:txBody>
      </p:sp>
      <p:sp>
        <p:nvSpPr>
          <p:cNvPr id="81" name="Google Shape;81;p14">
            <a:hlinkClick action="ppaction://hlinkshowjump?jump=nextslide"/>
          </p:cNvPr>
          <p:cNvSpPr/>
          <p:nvPr/>
        </p:nvSpPr>
        <p:spPr>
          <a:xfrm>
            <a:off x="5664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PLANES</a:t>
            </a:r>
            <a:endParaRPr b="1"/>
          </a:p>
        </p:txBody>
      </p:sp>
      <p:sp>
        <p:nvSpPr>
          <p:cNvPr id="82" name="Google Shape;82;p14">
            <a:hlinkClick action="ppaction://hlinksldjump" r:id="rId4"/>
          </p:cNvPr>
          <p:cNvSpPr/>
          <p:nvPr/>
        </p:nvSpPr>
        <p:spPr>
          <a:xfrm>
            <a:off x="564525" y="3675725"/>
            <a:ext cx="12921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90" name="Google Shape;90;p15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Vender</a:t>
            </a:r>
            <a:r>
              <a:rPr b="1" lang="es-419" sz="2800">
                <a:solidFill>
                  <a:srgbClr val="7F7F7F"/>
                </a:solidFill>
              </a:rPr>
              <a:t> &gt; Planes</a:t>
            </a:r>
            <a:endParaRPr i="1" sz="600"/>
          </a:p>
        </p:txBody>
      </p:sp>
      <p:sp>
        <p:nvSpPr>
          <p:cNvPr id="91" name="Google Shape;91;p15"/>
          <p:cNvSpPr/>
          <p:nvPr/>
        </p:nvSpPr>
        <p:spPr>
          <a:xfrm>
            <a:off x="930350" y="1056575"/>
            <a:ext cx="5618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</a:t>
            </a:r>
            <a:r>
              <a:rPr lang="es-419"/>
              <a:t>os animales de la granja: especial para ir con los pequeños. 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930350" y="1487675"/>
            <a:ext cx="5618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xhibición de Leones Marinos</a:t>
            </a:r>
            <a:r>
              <a:rPr lang="es-419"/>
              <a:t>: cada vez verás algo diferente. 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930350" y="1918775"/>
            <a:ext cx="5618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</a:t>
            </a:r>
            <a:r>
              <a:rPr lang="es-419"/>
              <a:t>delfines</a:t>
            </a:r>
            <a:r>
              <a:rPr lang="es-419"/>
              <a:t>: opción para fines de semana, incluye refrigerio. 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930350" y="2356200"/>
            <a:ext cx="5618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</a:t>
            </a:r>
            <a:r>
              <a:rPr lang="es-419"/>
              <a:t>ontinente Africano y su sorprendente fauna</a:t>
            </a:r>
            <a:r>
              <a:rPr lang="es-419"/>
              <a:t>. 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30350" y="2780975"/>
            <a:ext cx="5618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Aviario: abrebocas con aves rapaces y aves exóticas</a:t>
            </a:r>
            <a:r>
              <a:rPr lang="es-419"/>
              <a:t>. 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548450" y="27809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dk1"/>
                </a:solidFill>
              </a:rPr>
              <a:t>Ver +</a:t>
            </a:r>
            <a:endParaRPr u="sng"/>
          </a:p>
        </p:txBody>
      </p:sp>
      <p:sp>
        <p:nvSpPr>
          <p:cNvPr id="97" name="Google Shape;97;p15"/>
          <p:cNvSpPr/>
          <p:nvPr/>
        </p:nvSpPr>
        <p:spPr>
          <a:xfrm>
            <a:off x="7401650" y="27809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Vender</a:t>
            </a:r>
            <a:endParaRPr u="sng"/>
          </a:p>
        </p:txBody>
      </p:sp>
      <p:sp>
        <p:nvSpPr>
          <p:cNvPr id="98" name="Google Shape;98;p15"/>
          <p:cNvSpPr/>
          <p:nvPr/>
        </p:nvSpPr>
        <p:spPr>
          <a:xfrm>
            <a:off x="6548450" y="2356200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dk1"/>
                </a:solidFill>
              </a:rPr>
              <a:t>Ver +</a:t>
            </a:r>
            <a:endParaRPr u="sng"/>
          </a:p>
        </p:txBody>
      </p:sp>
      <p:sp>
        <p:nvSpPr>
          <p:cNvPr id="99" name="Google Shape;99;p15"/>
          <p:cNvSpPr/>
          <p:nvPr/>
        </p:nvSpPr>
        <p:spPr>
          <a:xfrm>
            <a:off x="7401650" y="2356200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Vender</a:t>
            </a:r>
            <a:endParaRPr u="sng"/>
          </a:p>
        </p:txBody>
      </p:sp>
      <p:sp>
        <p:nvSpPr>
          <p:cNvPr id="100" name="Google Shape;100;p15"/>
          <p:cNvSpPr/>
          <p:nvPr/>
        </p:nvSpPr>
        <p:spPr>
          <a:xfrm>
            <a:off x="6548450" y="19187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dk1"/>
                </a:solidFill>
              </a:rPr>
              <a:t>Ver +</a:t>
            </a:r>
            <a:endParaRPr u="sng"/>
          </a:p>
        </p:txBody>
      </p:sp>
      <p:sp>
        <p:nvSpPr>
          <p:cNvPr id="101" name="Google Shape;101;p15"/>
          <p:cNvSpPr/>
          <p:nvPr/>
        </p:nvSpPr>
        <p:spPr>
          <a:xfrm>
            <a:off x="7401650" y="19187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Vender</a:t>
            </a:r>
            <a:endParaRPr u="sng"/>
          </a:p>
        </p:txBody>
      </p:sp>
      <p:sp>
        <p:nvSpPr>
          <p:cNvPr id="102" name="Google Shape;102;p15"/>
          <p:cNvSpPr/>
          <p:nvPr/>
        </p:nvSpPr>
        <p:spPr>
          <a:xfrm>
            <a:off x="6548450" y="14876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u="sng">
                <a:solidFill>
                  <a:schemeClr val="dk1"/>
                </a:solidFill>
              </a:rPr>
              <a:t>Ver +</a:t>
            </a:r>
            <a:endParaRPr u="sng"/>
          </a:p>
        </p:txBody>
      </p:sp>
      <p:sp>
        <p:nvSpPr>
          <p:cNvPr id="103" name="Google Shape;103;p15"/>
          <p:cNvSpPr/>
          <p:nvPr/>
        </p:nvSpPr>
        <p:spPr>
          <a:xfrm>
            <a:off x="7401650" y="14876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Vender</a:t>
            </a:r>
            <a:endParaRPr u="sng"/>
          </a:p>
        </p:txBody>
      </p:sp>
      <p:sp>
        <p:nvSpPr>
          <p:cNvPr id="104" name="Google Shape;104;p15">
            <a:hlinkClick action="ppaction://hlinkshowjump?jump=nextslide"/>
          </p:cNvPr>
          <p:cNvSpPr/>
          <p:nvPr/>
        </p:nvSpPr>
        <p:spPr>
          <a:xfrm>
            <a:off x="6548450" y="10565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Ver +</a:t>
            </a:r>
            <a:endParaRPr u="sng"/>
          </a:p>
        </p:txBody>
      </p:sp>
      <p:sp>
        <p:nvSpPr>
          <p:cNvPr id="105" name="Google Shape;105;p15">
            <a:hlinkClick action="ppaction://hlinksldjump" r:id="rId3"/>
          </p:cNvPr>
          <p:cNvSpPr/>
          <p:nvPr/>
        </p:nvSpPr>
        <p:spPr>
          <a:xfrm>
            <a:off x="7401650" y="1056575"/>
            <a:ext cx="85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Vender</a:t>
            </a:r>
            <a:endParaRPr u="sng"/>
          </a:p>
        </p:txBody>
      </p:sp>
      <p:sp>
        <p:nvSpPr>
          <p:cNvPr id="106" name="Google Shape;106;p15">
            <a:hlinkClick action="ppaction://hlinksldjump" r:id="rId4"/>
          </p:cNvPr>
          <p:cNvSpPr/>
          <p:nvPr/>
        </p:nvSpPr>
        <p:spPr>
          <a:xfrm>
            <a:off x="978525" y="3801175"/>
            <a:ext cx="1304700" cy="36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14" name="Google Shape;114;p16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Vender &gt; Plan 1</a:t>
            </a:r>
            <a:endParaRPr i="1" sz="600"/>
          </a:p>
        </p:txBody>
      </p:sp>
      <p:sp>
        <p:nvSpPr>
          <p:cNvPr id="115" name="Google Shape;115;p16"/>
          <p:cNvSpPr/>
          <p:nvPr/>
        </p:nvSpPr>
        <p:spPr>
          <a:xfrm>
            <a:off x="1618050" y="1004275"/>
            <a:ext cx="3561000" cy="3108600"/>
          </a:xfrm>
          <a:prstGeom prst="roundRect">
            <a:avLst>
              <a:gd fmla="val 107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982125" y="2544750"/>
            <a:ext cx="281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Los animales de la granja: especial para ir con los pequeños.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419">
                <a:solidFill>
                  <a:schemeClr val="dk1"/>
                </a:solidFill>
              </a:rPr>
              <a:t>20 entradas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419">
                <a:solidFill>
                  <a:schemeClr val="dk1"/>
                </a:solidFill>
              </a:rPr>
              <a:t>Actividades recreativas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419">
                <a:solidFill>
                  <a:schemeClr val="dk1"/>
                </a:solidFill>
              </a:rPr>
              <a:t>Refrigerio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671950" y="1004275"/>
            <a:ext cx="1353300" cy="431100"/>
          </a:xfrm>
          <a:prstGeom prst="roundRect">
            <a:avLst>
              <a:gd fmla="val 107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Vender</a:t>
            </a:r>
            <a:endParaRPr b="1" sz="1600"/>
          </a:p>
        </p:txBody>
      </p:sp>
      <p:sp>
        <p:nvSpPr>
          <p:cNvPr id="118" name="Google Shape;118;p16">
            <a:hlinkClick action="ppaction://hlinksldjump" r:id="rId3"/>
          </p:cNvPr>
          <p:cNvSpPr/>
          <p:nvPr/>
        </p:nvSpPr>
        <p:spPr>
          <a:xfrm>
            <a:off x="5671950" y="1558700"/>
            <a:ext cx="1353300" cy="431100"/>
          </a:xfrm>
          <a:prstGeom prst="roundRect">
            <a:avLst>
              <a:gd fmla="val 107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Volver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432550" y="1233075"/>
            <a:ext cx="19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$ 60000</a:t>
            </a:r>
            <a:endParaRPr sz="2700"/>
          </a:p>
        </p:txBody>
      </p:sp>
      <p:sp>
        <p:nvSpPr>
          <p:cNvPr id="120" name="Google Shape;120;p16"/>
          <p:cNvSpPr txBox="1"/>
          <p:nvPr/>
        </p:nvSpPr>
        <p:spPr>
          <a:xfrm>
            <a:off x="1943250" y="1833375"/>
            <a:ext cx="29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Un solo pago de $ 60000 + 10% descuento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28" name="Google Shape;128;p17"/>
          <p:cNvSpPr txBox="1"/>
          <p:nvPr/>
        </p:nvSpPr>
        <p:spPr>
          <a:xfrm>
            <a:off x="566400" y="190075"/>
            <a:ext cx="75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Estado de la venta</a:t>
            </a:r>
            <a:endParaRPr i="1" sz="600"/>
          </a:p>
        </p:txBody>
      </p:sp>
      <p:sp>
        <p:nvSpPr>
          <p:cNvPr id="129" name="Google Shape;129;p17"/>
          <p:cNvSpPr txBox="1"/>
          <p:nvPr/>
        </p:nvSpPr>
        <p:spPr>
          <a:xfrm>
            <a:off x="2382425" y="1946500"/>
            <a:ext cx="43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La venta se ha realizado con </a:t>
            </a:r>
            <a:r>
              <a:rPr b="1" lang="es-419"/>
              <a:t>éxito</a:t>
            </a:r>
            <a:r>
              <a:rPr b="1" lang="es-419"/>
              <a:t>!</a:t>
            </a:r>
            <a:endParaRPr b="1"/>
          </a:p>
        </p:txBody>
      </p:sp>
      <p:sp>
        <p:nvSpPr>
          <p:cNvPr id="130" name="Google Shape;130;p17">
            <a:hlinkClick action="ppaction://hlinksldjump" r:id="rId3"/>
          </p:cNvPr>
          <p:cNvSpPr/>
          <p:nvPr/>
        </p:nvSpPr>
        <p:spPr>
          <a:xfrm>
            <a:off x="3743975" y="3487525"/>
            <a:ext cx="16560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Aceptar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38" name="Google Shape;138;p18">
            <a:hlinkClick action="ppaction://hlinksldjump" r:id="rId3"/>
          </p:cNvPr>
          <p:cNvSpPr/>
          <p:nvPr/>
        </p:nvSpPr>
        <p:spPr>
          <a:xfrm>
            <a:off x="3111325" y="4022450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  <p:sp>
        <p:nvSpPr>
          <p:cNvPr id="139" name="Google Shape;139;p18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Vender &gt; Boletas</a:t>
            </a:r>
            <a:endParaRPr i="1" sz="600"/>
          </a:p>
        </p:txBody>
      </p:sp>
      <p:sp>
        <p:nvSpPr>
          <p:cNvPr id="140" name="Google Shape;140;p18"/>
          <p:cNvSpPr txBox="1"/>
          <p:nvPr/>
        </p:nvSpPr>
        <p:spPr>
          <a:xfrm>
            <a:off x="939950" y="8809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953425" y="12049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Teléfono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906825" y="973650"/>
            <a:ext cx="1267200" cy="2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906825" y="1297650"/>
            <a:ext cx="1267200" cy="2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416800" y="8809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430275" y="12049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Dirección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83675" y="973650"/>
            <a:ext cx="1267200" cy="2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383675" y="1297650"/>
            <a:ext cx="1267200" cy="2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953425" y="2022225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boleta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509025" y="2120125"/>
            <a:ext cx="21327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10800000">
            <a:off x="4307700" y="2190300"/>
            <a:ext cx="264300" cy="214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049125" y="2567350"/>
            <a:ext cx="1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 </a:t>
            </a:r>
            <a:r>
              <a:rPr lang="es-419">
                <a:solidFill>
                  <a:schemeClr val="dk1"/>
                </a:solidFill>
              </a:rPr>
              <a:t>Boletas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509025" y="2660050"/>
            <a:ext cx="2132700" cy="2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>
            <a:hlinkClick action="ppaction://hlinksldjump" r:id="rId4"/>
          </p:cNvPr>
          <p:cNvSpPr/>
          <p:nvPr/>
        </p:nvSpPr>
        <p:spPr>
          <a:xfrm>
            <a:off x="890725" y="4022450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Calcular</a:t>
            </a:r>
            <a:endParaRPr b="1"/>
          </a:p>
        </p:txBody>
      </p:sp>
      <p:sp>
        <p:nvSpPr>
          <p:cNvPr id="154" name="Google Shape;154;p18">
            <a:hlinkClick action="ppaction://hlinksldjump" r:id="rId5"/>
          </p:cNvPr>
          <p:cNvSpPr/>
          <p:nvPr/>
        </p:nvSpPr>
        <p:spPr>
          <a:xfrm>
            <a:off x="2001025" y="4022450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Vender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62" name="Google Shape;162;p19">
            <a:hlinkClick action="ppaction://hlinksldjump" r:id="rId3"/>
          </p:cNvPr>
          <p:cNvSpPr/>
          <p:nvPr/>
        </p:nvSpPr>
        <p:spPr>
          <a:xfrm>
            <a:off x="4032575" y="3659225"/>
            <a:ext cx="1078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Aceptar</a:t>
            </a:r>
            <a:endParaRPr b="1"/>
          </a:p>
        </p:txBody>
      </p:sp>
      <p:sp>
        <p:nvSpPr>
          <p:cNvPr id="163" name="Google Shape;163;p19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Estado de la venta</a:t>
            </a:r>
            <a:endParaRPr i="1" sz="600"/>
          </a:p>
        </p:txBody>
      </p:sp>
      <p:sp>
        <p:nvSpPr>
          <p:cNvPr id="164" name="Google Shape;164;p19"/>
          <p:cNvSpPr txBox="1"/>
          <p:nvPr/>
        </p:nvSpPr>
        <p:spPr>
          <a:xfrm>
            <a:off x="2221350" y="2032300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¡Venta</a:t>
            </a:r>
            <a:r>
              <a:rPr b="1" lang="es-419"/>
              <a:t> realizada!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72" name="Google Shape;172;p20"/>
          <p:cNvSpPr txBox="1"/>
          <p:nvPr/>
        </p:nvSpPr>
        <p:spPr>
          <a:xfrm>
            <a:off x="111425" y="114800"/>
            <a:ext cx="22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Ingresar</a:t>
            </a:r>
            <a:endParaRPr i="1" sz="600"/>
          </a:p>
        </p:txBody>
      </p:sp>
      <p:sp>
        <p:nvSpPr>
          <p:cNvPr id="173" name="Google Shape;173;p20">
            <a:hlinkClick action="ppaction://hlinksldjump" r:id="rId3"/>
          </p:cNvPr>
          <p:cNvSpPr/>
          <p:nvPr/>
        </p:nvSpPr>
        <p:spPr>
          <a:xfrm>
            <a:off x="21096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Animal</a:t>
            </a:r>
            <a:endParaRPr b="1"/>
          </a:p>
        </p:txBody>
      </p:sp>
      <p:sp>
        <p:nvSpPr>
          <p:cNvPr id="174" name="Google Shape;174;p20">
            <a:hlinkClick action="ppaction://hlinksldjump" r:id="rId4"/>
          </p:cNvPr>
          <p:cNvSpPr/>
          <p:nvPr/>
        </p:nvSpPr>
        <p:spPr>
          <a:xfrm>
            <a:off x="566400" y="918575"/>
            <a:ext cx="15432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CLIENTE</a:t>
            </a:r>
            <a:endParaRPr b="1"/>
          </a:p>
        </p:txBody>
      </p:sp>
      <p:sp>
        <p:nvSpPr>
          <p:cNvPr id="175" name="Google Shape;175;p20">
            <a:hlinkClick action="ppaction://hlinksldjump" r:id="rId5"/>
          </p:cNvPr>
          <p:cNvSpPr/>
          <p:nvPr/>
        </p:nvSpPr>
        <p:spPr>
          <a:xfrm>
            <a:off x="702525" y="3587900"/>
            <a:ext cx="1580700" cy="50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Volver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0"/>
            <a:ext cx="9144000" cy="459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-25" y="4595450"/>
            <a:ext cx="9144000" cy="548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2382425" y="4653950"/>
            <a:ext cx="43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Desarrollado por Andrea y Juan Carlos 2023</a:t>
            </a:r>
            <a:endParaRPr sz="1600"/>
          </a:p>
        </p:txBody>
      </p:sp>
      <p:sp>
        <p:nvSpPr>
          <p:cNvPr id="183" name="Google Shape;183;p21"/>
          <p:cNvSpPr txBox="1"/>
          <p:nvPr/>
        </p:nvSpPr>
        <p:spPr>
          <a:xfrm>
            <a:off x="842400" y="265350"/>
            <a:ext cx="72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rgbClr val="7F7F7F"/>
                </a:solidFill>
              </a:rPr>
              <a:t>Ingresar &gt; Cliente</a:t>
            </a:r>
            <a:endParaRPr i="1" sz="600"/>
          </a:p>
        </p:txBody>
      </p:sp>
      <p:sp>
        <p:nvSpPr>
          <p:cNvPr id="184" name="Google Shape;184;p21"/>
          <p:cNvSpPr txBox="1"/>
          <p:nvPr/>
        </p:nvSpPr>
        <p:spPr>
          <a:xfrm>
            <a:off x="1320950" y="126705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Número de ID…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629275" y="1304700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320950" y="174562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 Completo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629275" y="1783275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320950" y="226185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Edad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629275" y="2299500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320950" y="2778075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Teléfono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629275" y="2815725"/>
            <a:ext cx="3575400" cy="3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>
            <a:hlinkClick action="ppaction://hlinksldjump" r:id="rId3"/>
          </p:cNvPr>
          <p:cNvSpPr/>
          <p:nvPr/>
        </p:nvSpPr>
        <p:spPr>
          <a:xfrm>
            <a:off x="5059375" y="3848175"/>
            <a:ext cx="2145300" cy="54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Cancelar</a:t>
            </a:r>
            <a:endParaRPr/>
          </a:p>
        </p:txBody>
      </p:sp>
      <p:sp>
        <p:nvSpPr>
          <p:cNvPr id="193" name="Google Shape;193;p21">
            <a:hlinkClick action="ppaction://hlinksldjump" r:id="rId4"/>
          </p:cNvPr>
          <p:cNvSpPr/>
          <p:nvPr/>
        </p:nvSpPr>
        <p:spPr>
          <a:xfrm>
            <a:off x="2547750" y="3848175"/>
            <a:ext cx="2145300" cy="54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Guardar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