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3" r:id="rId2"/>
    <p:sldId id="325" r:id="rId3"/>
    <p:sldId id="257" r:id="rId4"/>
    <p:sldId id="326" r:id="rId5"/>
    <p:sldId id="369" r:id="rId6"/>
    <p:sldId id="370" r:id="rId7"/>
    <p:sldId id="338" r:id="rId8"/>
    <p:sldId id="339" r:id="rId9"/>
    <p:sldId id="340" r:id="rId10"/>
    <p:sldId id="341" r:id="rId11"/>
    <p:sldId id="3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84" r:id="rId21"/>
    <p:sldId id="379" r:id="rId22"/>
    <p:sldId id="380" r:id="rId23"/>
    <p:sldId id="381" r:id="rId24"/>
    <p:sldId id="382" r:id="rId25"/>
    <p:sldId id="383" r:id="rId26"/>
    <p:sldId id="271" r:id="rId2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87074" autoAdjust="0"/>
  </p:normalViewPr>
  <p:slideViewPr>
    <p:cSldViewPr snapToGrid="0" snapToObjects="1">
      <p:cViewPr varScale="1">
        <p:scale>
          <a:sx n="65" d="100"/>
          <a:sy n="65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19/11/2020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19/11/2020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36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3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88" y="553452"/>
            <a:ext cx="848183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000" b="1" dirty="0">
                <a:solidFill>
                  <a:srgbClr val="0099A5"/>
                </a:solidFill>
              </a:rPr>
              <a:t>        </a:t>
            </a:r>
            <a:r>
              <a:rPr lang="es-CO" sz="6000" b="1" dirty="0" smtClean="0">
                <a:solidFill>
                  <a:srgbClr val="0099A5"/>
                </a:solidFill>
              </a:rPr>
              <a:t>C.A.C</a:t>
            </a:r>
            <a:endParaRPr lang="en-US" dirty="0"/>
          </a:p>
          <a:p>
            <a:pPr algn="l" defTabSz="288000"/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Certificados de Asociación </a:t>
            </a:r>
            <a:r>
              <a:rPr lang="es-CO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Colombia.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DELIMITACIÓN Y ALCANCE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DELIMITACION Y ALCANCE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ea typeface="Trebuchet MS"/>
                <a:cs typeface="Trebuchet MS"/>
                <a:sym typeface="Trebuchet MS"/>
              </a:rPr>
              <a:t>Fomentar el uso de aplicativos web, dejando de lado los trámites presenciales facilitando al personal del </a:t>
            </a:r>
            <a:r>
              <a:rPr lang="es-CO" dirty="0" smtClean="0">
                <a:ea typeface="Trebuchet MS"/>
                <a:cs typeface="Trebuchet MS"/>
                <a:sym typeface="Trebuchet MS"/>
              </a:rPr>
              <a:t>Sena </a:t>
            </a:r>
            <a:r>
              <a:rPr lang="es-CO" dirty="0">
                <a:ea typeface="Trebuchet MS"/>
                <a:cs typeface="Trebuchet MS"/>
                <a:sym typeface="Trebuchet MS"/>
              </a:rPr>
              <a:t>la expedición de los certificados laborales dando esta herramienta como una ayuda al manejo de los certificados vía web y disminuyendo la carga laboral de las personas encargadas y facilitando su tramite. </a:t>
            </a:r>
            <a:endParaRPr lang="es-CO" dirty="0"/>
          </a:p>
          <a:p>
            <a:pPr marL="0" indent="0">
              <a:buFont typeface="Arial"/>
              <a:buNone/>
            </a:pPr>
            <a:endParaRPr lang="es-CO" dirty="0"/>
          </a:p>
          <a:p>
            <a:pPr marL="0" indent="0">
              <a:buFont typeface="Arial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15092" y="539791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369411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424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CASOS DE USO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2" y="2313601"/>
            <a:ext cx="7761442" cy="38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20181" y="551589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DE PROCESOS</a:t>
            </a:r>
          </a:p>
        </p:txBody>
      </p:sp>
    </p:spTree>
    <p:extLst>
      <p:ext uri="{BB962C8B-B14F-4D97-AF65-F5344CB8AC3E}">
        <p14:creationId xmlns:p14="http://schemas.microsoft.com/office/powerpoint/2010/main" val="157502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0600" y="39624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PROCESOS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2" y="2334086"/>
            <a:ext cx="8829676" cy="4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2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1974" y="51029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368503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1096" y="50144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DE CLASES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566601"/>
            <a:ext cx="11918053" cy="63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39960" y="50881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400" b="1" dirty="0" smtClean="0">
                <a:solidFill>
                  <a:schemeClr val="bg1">
                    <a:lumMod val="95000"/>
                  </a:schemeClr>
                </a:solidFill>
              </a:rPr>
              <a:t>DIAGRAMA  MER</a:t>
            </a:r>
          </a:p>
        </p:txBody>
      </p:sp>
    </p:spTree>
    <p:extLst>
      <p:ext uri="{BB962C8B-B14F-4D97-AF65-F5344CB8AC3E}">
        <p14:creationId xmlns:p14="http://schemas.microsoft.com/office/powerpoint/2010/main" val="208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12258" y="5014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DIAGRAMA MER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" y="1542648"/>
            <a:ext cx="7492179" cy="53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INTEGRANTES:</a:t>
            </a:r>
            <a:endParaRPr lang="es-CO" sz="2800" dirty="0"/>
          </a:p>
          <a:p>
            <a:r>
              <a:rPr lang="es-CO" sz="2800" dirty="0"/>
              <a:t>Kevin </a:t>
            </a:r>
            <a:r>
              <a:rPr lang="es-CO" sz="2800" dirty="0" smtClean="0"/>
              <a:t>Rodríguez</a:t>
            </a:r>
            <a:endParaRPr lang="es-CO" sz="2800" dirty="0"/>
          </a:p>
          <a:p>
            <a:r>
              <a:rPr lang="es-CO" sz="2800" dirty="0"/>
              <a:t>Juan David Caro</a:t>
            </a:r>
          </a:p>
          <a:p>
            <a:pPr marL="0" indent="0">
              <a:buNone/>
            </a:pPr>
            <a:endParaRPr lang="es-CO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8365" y="511424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solidFill>
                  <a:schemeClr val="bg1">
                    <a:lumMod val="95000"/>
                  </a:schemeClr>
                </a:solidFill>
              </a:rPr>
              <a:t>DICCIONARIO DE DATOS</a:t>
            </a:r>
            <a:endParaRPr lang="es-CO" sz="4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01040" y="63663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5400" b="1" dirty="0" smtClean="0">
                <a:solidFill>
                  <a:schemeClr val="bg1">
                    <a:lumMod val="95000"/>
                  </a:schemeClr>
                </a:solidFill>
              </a:rPr>
              <a:t>DICCIONARIO DE DATOS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244"/>
            <a:ext cx="9144000" cy="39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465" y="1954260"/>
            <a:ext cx="9144000" cy="47562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53613" y="3244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800795" y="3244334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DICCIONARIO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604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415"/>
            <a:ext cx="9144000" cy="46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282"/>
            <a:ext cx="9144000" cy="42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783"/>
            <a:ext cx="9144000" cy="19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55377" y="2879869"/>
            <a:ext cx="8000150" cy="2531310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El sena es un establecimento publico del orden nacional y con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autonomía administrativa , adscrito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al ministerio de trabajo.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Que entre sus funciones  cuenta con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deficiencia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en la entrega de certificacion en general.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Calibri"/>
              </a:rPr>
              <a:t>El cual 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"C.A.S" de la mano del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Sena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se quiere dedicar al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proceso rápido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y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eficaz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a la hora de su </a:t>
            </a:r>
            <a:r>
              <a:rPr lang="es-CO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certificación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</a:rPr>
              <a:t>a nivel personal 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571924" y="2172621"/>
            <a:ext cx="8000150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1632" y="2879869"/>
            <a:ext cx="7620735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s-CO" sz="2400" dirty="0">
                <a:ea typeface="Trebuchet MS"/>
                <a:cs typeface="Trebuchet MS"/>
                <a:sym typeface="Trebuchet MS"/>
              </a:rPr>
              <a:t>El proyecto de certificaciones, va a reducir la manera en cómo se ejecutan las actividades relacionadas con el tema de certificados actualmente, ya que el actual proceso es muy deficiente en tanto a tiempos como a la gestión misma brindada por parte del C.E.E.T.</a:t>
            </a:r>
            <a:endParaRPr lang="es-CO" sz="24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75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755377" y="2731939"/>
            <a:ext cx="8000150" cy="314607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rebuchet MS"/>
              </a:rPr>
              <a:t>D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esarrollar un sistema de información Web para la institución educativa SENA que ayude a optimizar los procesos de certificaciones, con el animo de acelerar los tiempos de entregas de los 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mismos,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 </a:t>
            </a:r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para los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asociados al Sena C.E.E.T.</a:t>
            </a:r>
          </a:p>
          <a:p>
            <a:pPr marL="0" indent="0">
              <a:buFont typeface="Arial"/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3" y="324984"/>
            <a:ext cx="9069906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1" y="2070580"/>
            <a:ext cx="8000150" cy="424006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1077D07-4D36-497A-892D-5ABEC21913A5}"/>
              </a:ext>
            </a:extLst>
          </p:cNvPr>
          <p:cNvSpPr txBox="1"/>
          <p:nvPr/>
        </p:nvSpPr>
        <p:spPr>
          <a:xfrm>
            <a:off x="1879916" y="2161330"/>
            <a:ext cx="57675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Calibri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cs typeface="Calibri"/>
              </a:rPr>
              <a:t>) </a:t>
            </a:r>
            <a:r>
              <a:rPr lang="en-US" sz="2000" b="1" dirty="0" smtClean="0">
                <a:cs typeface="Calibri"/>
              </a:rPr>
              <a:t>nuestro </a:t>
            </a:r>
            <a:r>
              <a:rPr lang="en-US" sz="2000" b="1" dirty="0">
                <a:cs typeface="Calibri"/>
              </a:rPr>
              <a:t>objetivo es definir todos los </a:t>
            </a:r>
            <a:r>
              <a:rPr lang="en-US" sz="2000" b="1" dirty="0" smtClean="0">
                <a:cs typeface="Calibri"/>
              </a:rPr>
              <a:t>procesos </a:t>
            </a:r>
            <a:r>
              <a:rPr lang="en-US" sz="2000" b="1" dirty="0">
                <a:cs typeface="Calibri"/>
              </a:rPr>
              <a:t>de certificacion del sena C.E.E.T como actividades totalmente virtuales,sin nesecidad de que nuestros asociados se desplasen a los planteles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1C0CE4C-49B3-4094-967E-C323F8D3231D}"/>
              </a:ext>
            </a:extLst>
          </p:cNvPr>
          <p:cNvSpPr txBox="1"/>
          <p:nvPr/>
        </p:nvSpPr>
        <p:spPr>
          <a:xfrm>
            <a:off x="1880803" y="3577496"/>
            <a:ext cx="55971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Calibri"/>
              </a:rPr>
              <a:t>2) 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CAS trabajando con el sena registrara toda la informacion del integrante del estableciiento,en un </a:t>
            </a:r>
            <a:r>
              <a:rPr lang="en-US" sz="2000" b="1" dirty="0" smtClean="0">
                <a:solidFill>
                  <a:srgbClr val="000000"/>
                </a:solidFill>
                <a:cs typeface="Calibri"/>
              </a:rPr>
              <a:t>Sistema </a:t>
            </a:r>
            <a:r>
              <a:rPr lang="en-US" sz="2000" b="1" dirty="0">
                <a:solidFill>
                  <a:srgbClr val="000000"/>
                </a:solidFill>
                <a:cs typeface="Calibri"/>
              </a:rPr>
              <a:t>de datos de informacion segura para evitar robo de la misma y falcificacion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B76F58-1461-4109-9DD6-C0CF466F157C}"/>
              </a:ext>
            </a:extLst>
          </p:cNvPr>
          <p:cNvSpPr txBox="1"/>
          <p:nvPr/>
        </p:nvSpPr>
        <p:spPr>
          <a:xfrm>
            <a:off x="1881690" y="4818274"/>
            <a:ext cx="55687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  <a:cs typeface="Calibri"/>
              </a:rPr>
              <a:t>3)</a:t>
            </a:r>
            <a:r>
              <a:rPr lang="en-US" sz="2000" b="1" smtClean="0">
                <a:cs typeface="Calibri"/>
              </a:rPr>
              <a:t>CAS </a:t>
            </a:r>
            <a:r>
              <a:rPr lang="en-US" sz="2000" b="1" dirty="0">
                <a:cs typeface="Calibri"/>
              </a:rPr>
              <a:t>estara siempre en contacto con el cliente para estar en segimiento del proyecto del sistema para identificar las falencias y corregirlas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838</TotalTime>
  <Words>299</Words>
  <Application>Microsoft Office PowerPoint</Application>
  <PresentationFormat>Presentación en pantalla (4:3)</PresentationFormat>
  <Paragraphs>38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</cp:lastModifiedBy>
  <cp:revision>287</cp:revision>
  <dcterms:created xsi:type="dcterms:W3CDTF">2015-08-06T22:24:59Z</dcterms:created>
  <dcterms:modified xsi:type="dcterms:W3CDTF">2020-11-20T00:12:33Z</dcterms:modified>
</cp:coreProperties>
</file>