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BEB"/>
    <a:srgbClr val="FF0000"/>
    <a:srgbClr val="FFFFFF"/>
    <a:srgbClr val="1E1412"/>
    <a:srgbClr val="383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2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0B3998-66AF-7EA7-B6AB-1643200F2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0349F9-FB8E-8539-504C-7A2DFD0D8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71CC5A-F3A6-E9F7-76AD-47749DC1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9F8-248C-45BF-AE00-78E003F68CA0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7994A6-3657-71D8-F837-45D988A9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5D0553-F3EB-A6C4-B576-FE5AA3C45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F451-B935-4CA7-A065-4B6ACDCDC5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576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C4BB6-D707-3D2C-A4CA-C297A51A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81D3077-E6E5-4031-5433-8BC7131D9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2A56A4-F777-5125-514A-2C9BABE4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9F8-248C-45BF-AE00-78E003F68CA0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378F5A-D1AF-4301-9680-2E55D761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3BD55D-84F5-451A-85CF-A5B7231A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F451-B935-4CA7-A065-4B6ACDCDC5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92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D34A73-6342-5CE4-78D7-D7EB11047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79C512C-F3FE-AE19-A4FF-0F38A6E1C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743564-D2E7-1A69-6DF1-02EB68AF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9F8-248C-45BF-AE00-78E003F68CA0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F3D7C-F4C5-387C-2C14-E226EC419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EC50FC-06DD-A879-C2EB-F9D38505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F451-B935-4CA7-A065-4B6ACDCDC5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109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6BF8A-76D2-E55D-4A5B-7678CB2A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8395CA-7C23-9C29-E366-26A156E13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2ADD29-7E8A-E829-8C12-92DB3AC0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9F8-248C-45BF-AE00-78E003F68CA0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05D823-2C17-B21A-5437-A5F1A59D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E7D589-5EB3-66E0-2F32-CC2504D5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F451-B935-4CA7-A065-4B6ACDCDC5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58274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E0CA4-B575-3B2E-52F7-C603571B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B1CF87-9F72-A2CA-01B0-C30149DF4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4EDD2A-9B84-6F3C-EEBF-DA5F9359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9F8-248C-45BF-AE00-78E003F68CA0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14BD24-D41A-8AE6-902C-3426B49A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8A3D0C-3548-F04A-2E72-CF7D12044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F451-B935-4CA7-A065-4B6ACDCDC5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482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E70B94-D27A-0DEB-A18A-B241EE12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8F03C1-9087-6715-DE87-C9FADF5E55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B8C6ED-4ECE-0AC2-C93D-F10E5518D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B09C9C-96CC-F7B9-9D19-1C5C87291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9F8-248C-45BF-AE00-78E003F68CA0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2D79E91-1B3D-F079-6011-5FDCAD1C9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98F004-CF38-6086-7FD1-1FB580745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F451-B935-4CA7-A065-4B6ACDCDC5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0153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E36AB-86CF-728D-95F6-E41D367B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A68D8F-D8D7-3279-9E7A-655E53DE5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4E04828-5250-782D-D76B-B2B219AB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20B0F6F-488B-9A80-337C-41A810951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63785A5-A5A1-57E1-D389-D4B27B22B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F273638-606F-E6ED-A285-39233C242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9F8-248C-45BF-AE00-78E003F68CA0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A9D0C9C-C5B9-E8A0-602B-62C1818A9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5CEE14-0C58-71E3-A451-1F0ECBFE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F451-B935-4CA7-A065-4B6ACDCDC5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307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45F68-D1ED-8332-CECE-51E06749E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48B0A23-F222-A8E7-B15F-8D0AB6D9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9F8-248C-45BF-AE00-78E003F68CA0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74B458-6E9F-2970-0FF4-2BB61B9B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03E4BF-362A-58EC-3D43-E8EB0390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F451-B935-4CA7-A065-4B6ACDCDC5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12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8D99814-F738-EEED-FC0C-A2DEE77E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9F8-248C-45BF-AE00-78E003F68CA0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1E8F89F-9AEB-30EC-04EC-62F17218C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4E6856-EE25-C880-1097-E4185BB2E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F451-B935-4CA7-A065-4B6ACDCDC5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7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8200A-81E5-AD46-0077-67FF40C62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8FB4F4-74EE-FE5A-04A0-19AD40E57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F9279A-0768-B9B2-C116-DD139C6C6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FBD83B-8765-D978-2040-4C62B5B3D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9F8-248C-45BF-AE00-78E003F68CA0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3562CB-BDA9-1C38-7D80-6E9E4CDB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8B1101-81F1-A92D-A982-AD05CDFF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F451-B935-4CA7-A065-4B6ACDCDC5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598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5055B-B733-2985-9603-802BF7F6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B4B62EE-9E93-8576-5219-DDC838A1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80FC9D-C0ED-A7BA-2D18-00DCD21D9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17BDDA-A215-ADE6-799C-7EC5A411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819F8-248C-45BF-AE00-78E003F68CA0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F83B35-DB10-0C12-19A8-A4C53725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53BFB4-88CF-E475-2D02-92AF7F2B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0F451-B935-4CA7-A065-4B6ACDCDC5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56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17A2459-BF4D-CC53-19DA-BE7497BF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73EE72-B128-D843-2197-1F8CFF7A8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CBA20B-71A1-8B46-88E9-1FD2BE8267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819F8-248C-45BF-AE00-78E003F68CA0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AAA8E0-7AD3-D0E4-72BF-68559EAE1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2D4924-5B4D-9A42-9CB8-F8810FCB0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0F451-B935-4CA7-A065-4B6ACDCDC52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0130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61188F2-597D-DE64-DC86-DE0D3288EA19}"/>
              </a:ext>
            </a:extLst>
          </p:cNvPr>
          <p:cNvSpPr/>
          <p:nvPr/>
        </p:nvSpPr>
        <p:spPr>
          <a:xfrm>
            <a:off x="163281" y="0"/>
            <a:ext cx="11974285" cy="6795404"/>
          </a:xfrm>
          <a:prstGeom prst="roundRect">
            <a:avLst>
              <a:gd name="adj" fmla="val 5206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F733C93E-F6D0-1F46-9D0B-D884B91E83F7}"/>
              </a:ext>
            </a:extLst>
          </p:cNvPr>
          <p:cNvCxnSpPr/>
          <p:nvPr/>
        </p:nvCxnSpPr>
        <p:spPr>
          <a:xfrm>
            <a:off x="293914" y="805544"/>
            <a:ext cx="11658600" cy="0"/>
          </a:xfrm>
          <a:prstGeom prst="line">
            <a:avLst/>
          </a:prstGeom>
          <a:ln>
            <a:solidFill>
              <a:schemeClr val="tx1">
                <a:alpha val="59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0418FD9-D333-1E88-171A-C3A219650212}"/>
              </a:ext>
            </a:extLst>
          </p:cNvPr>
          <p:cNvSpPr/>
          <p:nvPr/>
        </p:nvSpPr>
        <p:spPr>
          <a:xfrm>
            <a:off x="293914" y="125186"/>
            <a:ext cx="6433457" cy="53978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rgbClr val="383736"/>
                </a:solidFill>
              </a:rPr>
              <a:t>Análisis de la Violencia Intrafamiliar en Colombia</a:t>
            </a:r>
            <a:r>
              <a:rPr lang="es-ES" sz="2000" dirty="0"/>
              <a:t>:</a:t>
            </a:r>
            <a:endParaRPr lang="es-CO" sz="2000" dirty="0"/>
          </a:p>
        </p:txBody>
      </p:sp>
      <p:pic>
        <p:nvPicPr>
          <p:cNvPr id="1026" name="Picture 2" descr="Cuadros estadísticos de violencia a 2021 - INE">
            <a:extLst>
              <a:ext uri="{FF2B5EF4-FFF2-40B4-BE49-F238E27FC236}">
                <a16:creationId xmlns:a16="http://schemas.microsoft.com/office/drawing/2014/main" id="{4F69CE88-391C-787A-465E-0C9D7CCF4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5" y="62596"/>
            <a:ext cx="1104899" cy="664959"/>
          </a:xfrm>
          <a:prstGeom prst="rect">
            <a:avLst/>
          </a:prstGeom>
          <a:noFill/>
        </p:spPr>
      </p:pic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C186C2B-46E2-3DFD-3462-2D7DECD4239E}"/>
              </a:ext>
            </a:extLst>
          </p:cNvPr>
          <p:cNvSpPr/>
          <p:nvPr/>
        </p:nvSpPr>
        <p:spPr>
          <a:xfrm>
            <a:off x="7532913" y="125186"/>
            <a:ext cx="4495806" cy="60236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57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1DFFDD05-811A-76F6-85D0-30AD0498CF1E}"/>
              </a:ext>
            </a:extLst>
          </p:cNvPr>
          <p:cNvSpPr/>
          <p:nvPr/>
        </p:nvSpPr>
        <p:spPr>
          <a:xfrm>
            <a:off x="293914" y="887191"/>
            <a:ext cx="2950032" cy="83275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57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BAD0DD7-0BE5-9225-415F-694793446403}"/>
              </a:ext>
            </a:extLst>
          </p:cNvPr>
          <p:cNvSpPr/>
          <p:nvPr/>
        </p:nvSpPr>
        <p:spPr>
          <a:xfrm>
            <a:off x="3385460" y="879878"/>
            <a:ext cx="2950032" cy="83275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57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FD0F3122-5E6C-DF35-4A22-40D1A4CD0A6B}"/>
              </a:ext>
            </a:extLst>
          </p:cNvPr>
          <p:cNvSpPr/>
          <p:nvPr/>
        </p:nvSpPr>
        <p:spPr>
          <a:xfrm>
            <a:off x="6466112" y="897131"/>
            <a:ext cx="3145968" cy="832752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57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D1EDFD1D-DC20-E7F1-7EE2-DA322D6D5C73}"/>
              </a:ext>
            </a:extLst>
          </p:cNvPr>
          <p:cNvSpPr/>
          <p:nvPr/>
        </p:nvSpPr>
        <p:spPr>
          <a:xfrm>
            <a:off x="239487" y="1794276"/>
            <a:ext cx="4648199" cy="4846009"/>
          </a:xfrm>
          <a:prstGeom prst="roundRect">
            <a:avLst>
              <a:gd name="adj" fmla="val 4667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57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17" name="Gráfico 16" descr="Libreta de direcciones con relleno sólido">
            <a:extLst>
              <a:ext uri="{FF2B5EF4-FFF2-40B4-BE49-F238E27FC236}">
                <a16:creationId xmlns:a16="http://schemas.microsoft.com/office/drawing/2014/main" id="{D59170C0-C453-1DC8-FE03-E881BAACD8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920" y="946123"/>
            <a:ext cx="729341" cy="706636"/>
          </a:xfrm>
          <a:prstGeom prst="rect">
            <a:avLst/>
          </a:prstGeom>
        </p:spPr>
      </p:pic>
      <p:pic>
        <p:nvPicPr>
          <p:cNvPr id="19" name="Gráfico 18" descr="Hombre con relleno sólido">
            <a:extLst>
              <a:ext uri="{FF2B5EF4-FFF2-40B4-BE49-F238E27FC236}">
                <a16:creationId xmlns:a16="http://schemas.microsoft.com/office/drawing/2014/main" id="{91D6DA2C-4748-FAAD-6779-C33B2F8AA3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0184" y="946123"/>
            <a:ext cx="653144" cy="706634"/>
          </a:xfrm>
          <a:prstGeom prst="rect">
            <a:avLst/>
          </a:prstGeom>
        </p:spPr>
      </p:pic>
      <p:pic>
        <p:nvPicPr>
          <p:cNvPr id="21" name="Gráfico 20" descr="Mujer con relleno sólido">
            <a:extLst>
              <a:ext uri="{FF2B5EF4-FFF2-40B4-BE49-F238E27FC236}">
                <a16:creationId xmlns:a16="http://schemas.microsoft.com/office/drawing/2014/main" id="{BA5B47E0-8BE4-9E90-9E07-5BCDAC58CF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9567" y="912533"/>
            <a:ext cx="685800" cy="773814"/>
          </a:xfrm>
          <a:prstGeom prst="rect">
            <a:avLst/>
          </a:prstGeom>
        </p:spPr>
      </p:pic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FCCE905-297E-C5C3-A6DE-8D53AE9BC57B}"/>
              </a:ext>
            </a:extLst>
          </p:cNvPr>
          <p:cNvSpPr/>
          <p:nvPr/>
        </p:nvSpPr>
        <p:spPr>
          <a:xfrm>
            <a:off x="4963892" y="1804216"/>
            <a:ext cx="7064827" cy="4836067"/>
          </a:xfrm>
          <a:prstGeom prst="roundRect">
            <a:avLst>
              <a:gd name="adj" fmla="val 5643"/>
            </a:avLst>
          </a:pr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schemeClr val="tx1">
                <a:lumMod val="95000"/>
                <a:lumOff val="5000"/>
                <a:alpha val="57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441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8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Gabriel Carvajal Negrete</dc:creator>
  <cp:lastModifiedBy>Juan Gabriel Carvajal Negrete</cp:lastModifiedBy>
  <cp:revision>6</cp:revision>
  <dcterms:created xsi:type="dcterms:W3CDTF">2025-09-10T20:54:49Z</dcterms:created>
  <dcterms:modified xsi:type="dcterms:W3CDTF">2025-09-11T03:05:40Z</dcterms:modified>
</cp:coreProperties>
</file>