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78" r:id="rId6"/>
    <p:sldId id="276" r:id="rId7"/>
    <p:sldId id="279" r:id="rId8"/>
    <p:sldId id="269" r:id="rId9"/>
    <p:sldId id="284" r:id="rId10"/>
    <p:sldId id="282" r:id="rId11"/>
    <p:sldId id="280" r:id="rId12"/>
    <p:sldId id="277" r:id="rId13"/>
    <p:sldId id="283" r:id="rId14"/>
    <p:sldId id="275" r:id="rId15"/>
  </p:sldIdLst>
  <p:sldSz cx="9144000" cy="5143500" type="screen16x9"/>
  <p:notesSz cx="6858000" cy="9144000"/>
  <p:embeddedFontLs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Quantico" panose="020B060402020202020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C3F69-B0E2-4EBA-85DB-2F9BD6086C8B}">
  <a:tblStyle styleId="{87FC3F69-B0E2-4EBA-85DB-2F9BD6086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FF9486-7437-4190-A089-44FBBF69A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7174C30B-5E44-988C-4A64-D9A169A77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>
            <a:extLst>
              <a:ext uri="{FF2B5EF4-FFF2-40B4-BE49-F238E27FC236}">
                <a16:creationId xmlns:a16="http://schemas.microsoft.com/office/drawing/2014/main" id="{5B33E2B0-CE61-4D1A-E2D7-A0F8A28BD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>
            <a:extLst>
              <a:ext uri="{FF2B5EF4-FFF2-40B4-BE49-F238E27FC236}">
                <a16:creationId xmlns:a16="http://schemas.microsoft.com/office/drawing/2014/main" id="{5856B146-5B77-DBD0-D05D-12D8B2E8F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0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B8976DF7-16E4-3492-198E-BB938E38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>
            <a:extLst>
              <a:ext uri="{FF2B5EF4-FFF2-40B4-BE49-F238E27FC236}">
                <a16:creationId xmlns:a16="http://schemas.microsoft.com/office/drawing/2014/main" id="{DF2E4357-9AA0-086D-DC3B-097FDE48F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>
            <a:extLst>
              <a:ext uri="{FF2B5EF4-FFF2-40B4-BE49-F238E27FC236}">
                <a16:creationId xmlns:a16="http://schemas.microsoft.com/office/drawing/2014/main" id="{CB83FA44-D35C-1CEF-EA4C-77A09D15C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5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9546D82B-A931-D4E9-A198-6C5FCE98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>
            <a:extLst>
              <a:ext uri="{FF2B5EF4-FFF2-40B4-BE49-F238E27FC236}">
                <a16:creationId xmlns:a16="http://schemas.microsoft.com/office/drawing/2014/main" id="{FA45AAE6-C5BC-B6A5-5F9F-C0E81C071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>
            <a:extLst>
              <a:ext uri="{FF2B5EF4-FFF2-40B4-BE49-F238E27FC236}">
                <a16:creationId xmlns:a16="http://schemas.microsoft.com/office/drawing/2014/main" id="{C847DAD4-2FB6-7394-8D13-C8892BA77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98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309975"/>
            <a:ext cx="4039169" cy="2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Titutlo Music Pro E-Commerce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Castillo – Leanick Ojeta – Fernando Gomez.</a:t>
            </a:r>
            <a:endParaRPr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E0295153-E0AA-B865-CFA6-3A699E84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>
            <a:extLst>
              <a:ext uri="{FF2B5EF4-FFF2-40B4-BE49-F238E27FC236}">
                <a16:creationId xmlns:a16="http://schemas.microsoft.com/office/drawing/2014/main" id="{A64FC271-2240-21D0-A80F-47460EDE0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Flow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E9418C-1E75-DDAF-ADA0-AADA61F6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2" y="1264596"/>
            <a:ext cx="3699639" cy="24781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6EE229-ADF5-E9CC-1395-FFC92BB0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779" y="1673157"/>
            <a:ext cx="4034710" cy="16283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DFBD00-EFFE-B765-D535-5D13BCA7F325}"/>
              </a:ext>
            </a:extLst>
          </p:cNvPr>
          <p:cNvSpPr/>
          <p:nvPr/>
        </p:nvSpPr>
        <p:spPr>
          <a:xfrm>
            <a:off x="616085" y="2127115"/>
            <a:ext cx="1835285" cy="149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4BD288-8FE3-2908-B984-1031F2B5AD37}"/>
              </a:ext>
            </a:extLst>
          </p:cNvPr>
          <p:cNvSpPr/>
          <p:nvPr/>
        </p:nvSpPr>
        <p:spPr>
          <a:xfrm>
            <a:off x="4717914" y="1987685"/>
            <a:ext cx="3570052" cy="21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29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Carrito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CE0355-779F-6921-E3FB-2A5BA6F5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8" y="1105497"/>
            <a:ext cx="3214992" cy="11709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DFA87E-1D03-5878-0486-E6553555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9" y="2416107"/>
            <a:ext cx="2393805" cy="1508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AEFC10-4A07-1438-83B3-DC5A77D9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272" y="1078714"/>
            <a:ext cx="3972818" cy="29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23E7C5-536F-1023-8107-99D474B2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5" y="1031828"/>
            <a:ext cx="3683541" cy="327210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C8409A-0E14-6A59-428B-C027E6408CC8}"/>
              </a:ext>
            </a:extLst>
          </p:cNvPr>
          <p:cNvSpPr/>
          <p:nvPr/>
        </p:nvSpPr>
        <p:spPr>
          <a:xfrm>
            <a:off x="1416982" y="1785298"/>
            <a:ext cx="1835285" cy="65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9BE718-5BAB-DC93-B919-71E1673B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20" y="1609880"/>
            <a:ext cx="4107344" cy="1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FE08AC5A-7EDA-DD1B-E807-5C9B05F4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>
            <a:extLst>
              <a:ext uri="{FF2B5EF4-FFF2-40B4-BE49-F238E27FC236}">
                <a16:creationId xmlns:a16="http://schemas.microsoft.com/office/drawing/2014/main" id="{CE3D23E0-E0E0-9BEF-F882-54E05EAE9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7A1935-360F-CAC9-7483-2A5C4E47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05" y="2734818"/>
            <a:ext cx="4325566" cy="1657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911459-CD1A-CDC7-7698-2977CFFB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271" y="810237"/>
            <a:ext cx="3071433" cy="182010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F39BCC8-CD8A-1C2F-1D04-9A4CCA327B04}"/>
              </a:ext>
            </a:extLst>
          </p:cNvPr>
          <p:cNvSpPr/>
          <p:nvPr/>
        </p:nvSpPr>
        <p:spPr>
          <a:xfrm>
            <a:off x="3294435" y="1136301"/>
            <a:ext cx="1147864" cy="221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43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20361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Sitio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Sitio Web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Tabla de Contenido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Que es Music Pro?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Pro es un ecommerce orientado a la venta de productos musicales &amp; accesorios: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Tiene como fin una plataforma atractiva para el usuario.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Solución de </a:t>
            </a:r>
            <a:r>
              <a:rPr lang="es-MX" dirty="0" err="1"/>
              <a:t>Chatbot</a:t>
            </a:r>
            <a:r>
              <a:rPr lang="es-MX" dirty="0"/>
              <a:t>, busca mejorar la experiencia del cliente.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Crear un Entorno en el que los usuarios se sientan cómodo &amp; satisfecho.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Django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Componentes del Sitio Web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Algunos componentes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758195917"/>
              </p:ext>
            </p:extLst>
          </p:nvPr>
        </p:nvGraphicFramePr>
        <p:xfrm>
          <a:off x="720000" y="1691025"/>
          <a:ext cx="7704000" cy="217919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Django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Web Python facilita el desarollo de web robustas y seguras.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Lenguaje de Prog orientado a objetos para crear los aplicativos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Humanize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que convierte datos en formatos mas legibles para los humanos.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Forms</a:t>
                      </a: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para mejorar la presentacion de formularios y diseno mas limpio.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Sweet Alert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Libraria de javaScript para mostrar alertas en el navegador.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Bootstrap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Extension de Django para utilizar sistemas Responsives adaptables a diferentes sistemas.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Roles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3364334203"/>
              </p:ext>
            </p:extLst>
          </p:nvPr>
        </p:nvGraphicFramePr>
        <p:xfrm>
          <a:off x="720000" y="1691025"/>
          <a:ext cx="7704000" cy="268218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13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Administrador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administrador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responsable de gestionar y mantener la plataforma.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funciones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Gestión de productos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Agregar, modificar y eliminar productos en el catálogo.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Administración de usuarios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Gestionar los roles de los usuarios, ver sus actividades y moderar sus opiniones y reseñas.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Mantenimiento del sistema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Supervisar y ajustar configuraciones como métodos de pago, costos de envío y seguridad.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sym typeface="Quantico"/>
                        </a:rPr>
                        <a:t>Usuario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el cliente que interactúa con la tienda en línea.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actividades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Registro e inicio de sesión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Crear una cuenta para realizar compras y gestionar su perfil.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Navegación por el catálogo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Buscar y filtrar productos para encontrar lo que necesita.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Agregar productos al carrito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Seleccionar productos y añadirlos al carrito para proceder con la compra.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Compra y pago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Realizar pagos seguros a través de diversas pasarelas de pago.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Opiniones y reseñas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Dejar valoraciones y comentarios sobre los productos que ha comprado.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Interacción con el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</a:rPr>
                        <a:t>chatbot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Obtener asistencia sobre productos, dudas generales y ayuda para realizar compras.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Home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2510EC-8BB5-F336-1C5D-2C89A8EA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41" y="1095983"/>
            <a:ext cx="6545094" cy="31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Formulario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6BA06C-8328-D683-AF8C-26EAAF7E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87" y="1031828"/>
            <a:ext cx="2009790" cy="3294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F1822F-75BD-E58B-DEBA-C102205B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22" y="1556426"/>
            <a:ext cx="2334128" cy="25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2741647" y="2216185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777103" y="1687308"/>
            <a:ext cx="348257" cy="346188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2757019" y="2864575"/>
            <a:ext cx="367990" cy="351312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Catalogo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719988" y="1709587"/>
            <a:ext cx="2193000" cy="177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Titulo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Url Pago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Precio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Descripcion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Categoria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Imagen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0F5A7-E036-139A-E8C1-48F85C83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12" y="2463091"/>
            <a:ext cx="4250988" cy="20437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3D2ED5-371B-3FAC-BFB3-B6D64FB2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05" y="576994"/>
            <a:ext cx="3071433" cy="182010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57981E1-8BA3-0365-268C-3CD82B116169}"/>
              </a:ext>
            </a:extLst>
          </p:cNvPr>
          <p:cNvSpPr/>
          <p:nvPr/>
        </p:nvSpPr>
        <p:spPr>
          <a:xfrm>
            <a:off x="5051899" y="576994"/>
            <a:ext cx="1147864" cy="135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8DA81B85-FB43-986B-B129-16ED1C3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>
            <a:extLst>
              <a:ext uri="{FF2B5EF4-FFF2-40B4-BE49-F238E27FC236}">
                <a16:creationId xmlns:a16="http://schemas.microsoft.com/office/drawing/2014/main" id="{228224CE-7CBA-DDBD-95BF-BDAA3002A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Catalogo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021F13-5050-22C1-CF36-E157EEA0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15" y="1532199"/>
            <a:ext cx="2382087" cy="20791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5430E1-AA1C-7FEE-A551-ED2426359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2545"/>
            <a:ext cx="3065911" cy="29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4158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425</Words>
  <Application>Microsoft Office PowerPoint</Application>
  <PresentationFormat>Presentación en pantalla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Quantico</vt:lpstr>
      <vt:lpstr>Arial</vt:lpstr>
      <vt:lpstr>Source Code Pro</vt:lpstr>
      <vt:lpstr>Denk One</vt:lpstr>
      <vt:lpstr>Fira Sans Extra Condensed</vt:lpstr>
      <vt:lpstr>Nunito Light</vt:lpstr>
      <vt:lpstr>New Operating System Design Pitch Deck by Slidesgo</vt:lpstr>
      <vt:lpstr>Proyecto Titutlo Music Pro E-Commerce</vt:lpstr>
      <vt:lpstr>Presentacion</vt:lpstr>
      <vt:lpstr>&lt;/ Que es Music Pro?</vt:lpstr>
      <vt:lpstr>&lt;/ Componentes del Sitio Web</vt:lpstr>
      <vt:lpstr>&lt;/ Roles</vt:lpstr>
      <vt:lpstr>&lt;/ Demo Home </vt:lpstr>
      <vt:lpstr>&lt;/ Demo Formulario </vt:lpstr>
      <vt:lpstr>&lt;/ Demo Catalogo</vt:lpstr>
      <vt:lpstr>&lt;/ Demo Catalogo</vt:lpstr>
      <vt:lpstr>&lt;/ Demo Flow</vt:lpstr>
      <vt:lpstr>&lt;/ Demo Carrito </vt:lpstr>
      <vt:lpstr>&lt;/ Demo</vt:lpstr>
      <vt:lpstr>&lt;/ 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Castillo Hidalgo</cp:lastModifiedBy>
  <cp:revision>5</cp:revision>
  <dcterms:modified xsi:type="dcterms:W3CDTF">2024-10-13T19:04:58Z</dcterms:modified>
</cp:coreProperties>
</file>