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Roboto Slab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hX9toyhXxBRXx1lcDX8xJnvy1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d1ca4766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fd1ca476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d1ca4766d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fd1ca476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d1ca4766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fd1ca476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d1ca4766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fd1ca476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d1ca4766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fd1ca476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d1ca4766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fd1ca476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1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Google Shape;10;p3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1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1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1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1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1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1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1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1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1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1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◉"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" name="Google Shape;28;p32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32" name="Google Shape;32;p34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4" name="Google Shape;3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None/>
              <a:defRPr i="1" sz="3600"/>
            </a:lvl9pPr>
          </a:lstStyle>
          <a:p/>
        </p:txBody>
      </p:sp>
      <p:grpSp>
        <p:nvGrpSpPr>
          <p:cNvPr id="36" name="Google Shape;36;p35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7" name="Google Shape;37;p35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1EA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rgbClr val="0091EA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/>
            </a:p>
          </p:txBody>
        </p:sp>
        <p:sp>
          <p:nvSpPr>
            <p:cNvPr id="38" name="Google Shape;38;p35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5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" name="Google Shape;40;p35"/>
          <p:cNvCxnSpPr>
            <a:endCxn id="38" idx="1"/>
          </p:cNvCxnSpPr>
          <p:nvPr/>
        </p:nvCxnSpPr>
        <p:spPr>
          <a:xfrm>
            <a:off x="3742095" y="871979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35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35"/>
          <p:cNvCxnSpPr/>
          <p:nvPr/>
        </p:nvCxnSpPr>
        <p:spPr>
          <a:xfrm flipH="1" rot="10800000">
            <a:off x="4749075" y="753124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" name="Google Shape;49;p37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" name="Google Shape;50;p37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1270349" y="2345250"/>
            <a:ext cx="6603300" cy="21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400"/>
              <a:t>Proyecto APT</a:t>
            </a:r>
            <a:br>
              <a:rPr lang="en" sz="6400"/>
            </a:br>
            <a:r>
              <a:rPr lang="en" sz="6400"/>
              <a:t>Capstone</a:t>
            </a:r>
            <a:endParaRPr sz="6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d1ca4766d_0_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Desarrollo de Proyecto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Aspectos usuario</a:t>
            </a:r>
            <a:endParaRPr/>
          </a:p>
        </p:txBody>
      </p:sp>
      <p:sp>
        <p:nvSpPr>
          <p:cNvPr id="110" name="Google Shape;110;g2fd1ca4766d_0_21"/>
          <p:cNvSpPr txBox="1"/>
          <p:nvPr>
            <p:ph idx="1" type="body"/>
          </p:nvPr>
        </p:nvSpPr>
        <p:spPr>
          <a:xfrm>
            <a:off x="786150" y="1682266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Experiencia de Usuario (UX)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 objetivo es garantizar una navegación y uso del sitio sin fricciones. Esto incluye: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Experiencia &amp;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Intuitiva.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de Usuario (UI)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Diseñaremos interfaces atractivas y coherentes para una interacción efectiva. Diseño Visual &amp; Consistencia en el diseño a constante cambio para la visualización del usuario.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Atención al Cliente con Chatbot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chatbot actuará como un asistente virtual, proporcionando respuestas rápidas y precisas sobre productos, precios y disponibilidad.</a:t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4294967295"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9600"/>
              <a:buFont typeface="Roboto Slab"/>
              <a:buNone/>
            </a:pPr>
            <a:r>
              <a:rPr b="1" lang="en" sz="5100"/>
              <a:t>Duración</a:t>
            </a:r>
            <a:r>
              <a:rPr b="1" lang="en" sz="5100"/>
              <a:t> y</a:t>
            </a:r>
            <a:endParaRPr b="1" sz="5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9600"/>
              <a:buFont typeface="Roboto Slab"/>
              <a:buNone/>
            </a:pPr>
            <a:r>
              <a:rPr b="1" lang="en" sz="5100"/>
              <a:t>Factibilidad</a:t>
            </a:r>
            <a:endParaRPr sz="5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786150" y="513350"/>
            <a:ext cx="7571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/>
              <a:t>Duración</a:t>
            </a:r>
            <a:r>
              <a:rPr lang="en" sz="2500"/>
              <a:t> del Proyecto</a:t>
            </a:r>
            <a:endParaRPr sz="2500"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1082100" y="1270050"/>
            <a:ext cx="69798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está bien estructurado para completarse dentro de la duración del semestre.  La planificación incluye etapas claras como el desarrollo del frontend, la gestión de la base de datos y la integración del chatbot basado en IA, todas manejables dentro del plazo.</a:t>
            </a:r>
            <a:endParaRPr sz="3900"/>
          </a:p>
        </p:txBody>
      </p:sp>
      <p:cxnSp>
        <p:nvCxnSpPr>
          <p:cNvPr id="122" name="Google Shape;122;p10"/>
          <p:cNvCxnSpPr/>
          <p:nvPr/>
        </p:nvCxnSpPr>
        <p:spPr>
          <a:xfrm flipH="1" rot="10800000">
            <a:off x="7401125" y="1758974"/>
            <a:ext cx="218999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0"/>
          <p:cNvCxnSpPr/>
          <p:nvPr/>
        </p:nvCxnSpPr>
        <p:spPr>
          <a:xfrm flipH="1" rot="10800000">
            <a:off x="7932695" y="2472367"/>
            <a:ext cx="522299" cy="3098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0"/>
          <p:cNvCxnSpPr/>
          <p:nvPr/>
        </p:nvCxnSpPr>
        <p:spPr>
          <a:xfrm flipH="1" rot="10800000">
            <a:off x="7765925" y="1896874"/>
            <a:ext cx="648599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 txBox="1"/>
          <p:nvPr>
            <p:ph type="title"/>
          </p:nvPr>
        </p:nvSpPr>
        <p:spPr>
          <a:xfrm>
            <a:off x="786150" y="2772800"/>
            <a:ext cx="757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/>
              <a:t>Factores Externos Que Facilitan </a:t>
            </a:r>
            <a:endParaRPr sz="2500"/>
          </a:p>
        </p:txBody>
      </p:sp>
      <p:sp>
        <p:nvSpPr>
          <p:cNvPr id="126" name="Google Shape;126;p10"/>
          <p:cNvSpPr txBox="1"/>
          <p:nvPr/>
        </p:nvSpPr>
        <p:spPr>
          <a:xfrm>
            <a:off x="1082100" y="3334025"/>
            <a:ext cx="6850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disponibilidad de documentación en línea, foros y comunidades de desarrolladores para resolver dudas técnicas es un factor que facilita el progreso del proyecto.</a:t>
            </a:r>
            <a:endParaRPr sz="1900"/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83300" y="4455050"/>
            <a:ext cx="757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/>
              <a:t>Factores Externos Que Dificultan</a:t>
            </a:r>
            <a:endParaRPr sz="2500"/>
          </a:p>
        </p:txBody>
      </p:sp>
      <p:sp>
        <p:nvSpPr>
          <p:cNvPr id="128" name="Google Shape;128;p10"/>
          <p:cNvSpPr txBox="1"/>
          <p:nvPr/>
        </p:nvSpPr>
        <p:spPr>
          <a:xfrm>
            <a:off x="1082100" y="5138175"/>
            <a:ext cx="66837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Posible dificultad técnica con la integración del chatbot: Si la integración del chatbot basado en IA toma más tiempo de lo previsto, tener un plan alternativo para implementar inicialmente un chatbot más básico y luego mejorarlo progresivamente.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d1ca4766d_0_34"/>
          <p:cNvSpPr txBox="1"/>
          <p:nvPr>
            <p:ph idx="4294967295"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9600"/>
              <a:buFont typeface="Roboto Slab"/>
              <a:buNone/>
            </a:pPr>
            <a:r>
              <a:rPr b="1" lang="en" sz="7000"/>
              <a:t>Gracias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801150" y="1851800"/>
            <a:ext cx="31794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91E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0091EA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</a:t>
            </a:r>
            <a:r>
              <a:rPr b="1"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E-Commerce Music Pro</a:t>
            </a: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busca resolver la problemática de ofrecer una experiencia de compra eficiente y personalizada para productos relacionados con la música.</a:t>
            </a:r>
            <a:endParaRPr i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425855" y="2978762"/>
            <a:ext cx="33183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través de la integración de un chatbot, se busca mejorar la interacción con los usuarios, proporcionando respuestas rápidas y precisas a sus consultas, lo que es esencial en un mercado cada vez más competitivo y centrado en la experiencia del cliente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0091EA"/>
              </a:solidFill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313600" y="1043775"/>
            <a:ext cx="451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91EA"/>
                </a:solidFill>
              </a:rPr>
              <a:t>¿Por </a:t>
            </a:r>
            <a:r>
              <a:rPr lang="en" sz="2100">
                <a:solidFill>
                  <a:srgbClr val="0091EA"/>
                </a:solidFill>
              </a:rPr>
              <a:t>qué</a:t>
            </a:r>
            <a:r>
              <a:rPr lang="en" sz="2100">
                <a:solidFill>
                  <a:srgbClr val="0091EA"/>
                </a:solidFill>
              </a:rPr>
              <a:t> una tienda de musica?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ctrTitle"/>
          </p:nvPr>
        </p:nvSpPr>
        <p:spPr>
          <a:xfrm>
            <a:off x="1655700" y="2901900"/>
            <a:ext cx="58326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Campo Laboral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idx="1" type="body"/>
          </p:nvPr>
        </p:nvSpPr>
        <p:spPr>
          <a:xfrm>
            <a:off x="1215300" y="2261300"/>
            <a:ext cx="67134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La capacidad de desarrollar e implementar estas soluciones tecnológicas es cada vez más demandada en el mercado laboral, y este proyecto ofrece una excelente oportunidad para adquirir y demostrar estas habilidades. 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d1ca4766d_0_3"/>
          <p:cNvSpPr txBox="1"/>
          <p:nvPr>
            <p:ph type="ctrTitle"/>
          </p:nvPr>
        </p:nvSpPr>
        <p:spPr>
          <a:xfrm>
            <a:off x="1655700" y="2901900"/>
            <a:ext cx="58326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Ubicación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d1ca4766d_0_7"/>
          <p:cNvSpPr txBox="1"/>
          <p:nvPr>
            <p:ph idx="1" type="body"/>
          </p:nvPr>
        </p:nvSpPr>
        <p:spPr>
          <a:xfrm>
            <a:off x="1215300" y="2261300"/>
            <a:ext cx="67134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problemática se sitúa en el contexto de la </a:t>
            </a:r>
            <a:r>
              <a:rPr b="1"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región de Metropolitana</a:t>
            </a:r>
            <a:r>
              <a:rPr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donde la adopción de tecnología avanzada en ecommerce, como los chatbots, aún está en desarrollo.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d1ca4766d_0_13"/>
          <p:cNvSpPr txBox="1"/>
          <p:nvPr>
            <p:ph type="ctrTitle"/>
          </p:nvPr>
        </p:nvSpPr>
        <p:spPr>
          <a:xfrm>
            <a:off x="1655700" y="1731750"/>
            <a:ext cx="58326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Resumen de Proyecto  APT Aprobar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d1ca4766d_0_17"/>
          <p:cNvSpPr txBox="1"/>
          <p:nvPr>
            <p:ph idx="1" type="body"/>
          </p:nvPr>
        </p:nvSpPr>
        <p:spPr>
          <a:xfrm>
            <a:off x="1215300" y="2261300"/>
            <a:ext cx="6713400" cy="3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desarrollar una plataforma de ecommerce especializada en productos relacionados con la música, que no solo ofrezca una experiencia de compra eficiente y segura, sino que también integre un chatbot basado en inteligencia artificial (IA) para mejorar la interacción y el servicio al cliente</a:t>
            </a: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548DD4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Desarrollo de Proyecto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Aspecto </a:t>
            </a:r>
            <a:r>
              <a:rPr lang="en"/>
              <a:t>Técnico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786150" y="1626700"/>
            <a:ext cx="7571700" cy="4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Utilizamos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construir una plataforma robusta y escalable. En esta fase, nos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enfocamos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en: Optimizacion de codigo &amp;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Funcionalidad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 de Datos</a:t>
            </a:r>
            <a:r>
              <a:rPr lang="en" sz="2000"/>
              <a:t>,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base de datos relacional será gestionada mediante 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encargada de almacenar y organizar información crítica como productos, usuarios, y pedidos.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ntegración de Chatbot Basado en IA: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Desarrollaremos un 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emplea técnicas avanzadas de inteligencia artificial para interactuar con los usuarios, respondiendo consultas sobre productos, precios, disponibilidad y más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