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78" r:id="rId6"/>
    <p:sldId id="276" r:id="rId7"/>
    <p:sldId id="279" r:id="rId8"/>
    <p:sldId id="269" r:id="rId9"/>
    <p:sldId id="282" r:id="rId10"/>
    <p:sldId id="280" r:id="rId11"/>
    <p:sldId id="277" r:id="rId12"/>
    <p:sldId id="275" r:id="rId13"/>
  </p:sldIdLst>
  <p:sldSz cx="9144000" cy="5143500" type="screen16x9"/>
  <p:notesSz cx="6858000" cy="9144000"/>
  <p:embeddedFontLst>
    <p:embeddedFont>
      <p:font typeface="Denk One" panose="020B0604020202020204" charset="0"/>
      <p:regular r:id="rId15"/>
    </p:embeddedFont>
    <p:embeddedFont>
      <p:font typeface="Fira Sans Extra Condensed" panose="020B0503050000020004" pitchFamily="34" charset="0"/>
      <p:regular r:id="rId16"/>
      <p:bold r:id="rId17"/>
      <p:italic r:id="rId18"/>
      <p:boldItalic r:id="rId19"/>
    </p:embeddedFont>
    <p:embeddedFont>
      <p:font typeface="Nunito Light" pitchFamily="2" charset="0"/>
      <p:regular r:id="rId20"/>
      <p:italic r:id="rId21"/>
    </p:embeddedFont>
    <p:embeddedFont>
      <p:font typeface="Quantico" panose="020B0604020202020204" charset="0"/>
      <p:regular r:id="rId22"/>
      <p:bold r:id="rId23"/>
      <p:italic r:id="rId24"/>
      <p:boldItalic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FC3F69-B0E2-4EBA-85DB-2F9BD6086C8B}">
  <a:tblStyle styleId="{87FC3F69-B0E2-4EBA-85DB-2F9BD6086C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FF9486-7437-4190-A089-44FBBF69A0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8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705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d8e885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d8e885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3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254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19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7174C30B-5E44-988C-4A64-D9A169A77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>
            <a:extLst>
              <a:ext uri="{FF2B5EF4-FFF2-40B4-BE49-F238E27FC236}">
                <a16:creationId xmlns:a16="http://schemas.microsoft.com/office/drawing/2014/main" id="{5B33E2B0-CE61-4D1A-E2D7-A0F8A28BD6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>
            <a:extLst>
              <a:ext uri="{FF2B5EF4-FFF2-40B4-BE49-F238E27FC236}">
                <a16:creationId xmlns:a16="http://schemas.microsoft.com/office/drawing/2014/main" id="{5856B146-5B77-DBD0-D05D-12D8B2E8F3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3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399" y="1309975"/>
            <a:ext cx="4039169" cy="205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 Titutlo Music Pro E-Commerce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Castillo – Leanick Ojeta – Fernando Gomez.</a:t>
            </a:r>
            <a:endParaRPr dirty="0"/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2024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Carrito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CE0355-779F-6921-E3FB-2A5BA6F5A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38" y="1105497"/>
            <a:ext cx="3214992" cy="11709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DFA87E-1D03-5878-0486-E65535551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9" y="2416107"/>
            <a:ext cx="2393805" cy="15085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AEFC10-4A07-1438-83B3-DC5A77D98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272" y="1078714"/>
            <a:ext cx="3972818" cy="298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8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/>
              <a:t>Demo</a:t>
            </a:r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323E7C5-536F-1023-8107-99D474B2A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5" y="1031828"/>
            <a:ext cx="3683541" cy="327210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04798-AB59-EBE6-5BC4-80B3BE7E3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635" y="1859877"/>
            <a:ext cx="4337615" cy="173274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EC8409A-0E14-6A59-428B-C027E6408CC8}"/>
              </a:ext>
            </a:extLst>
          </p:cNvPr>
          <p:cNvSpPr/>
          <p:nvPr/>
        </p:nvSpPr>
        <p:spPr>
          <a:xfrm>
            <a:off x="1416982" y="1785298"/>
            <a:ext cx="1835285" cy="653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75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46"/>
          <p:cNvGrpSpPr/>
          <p:nvPr/>
        </p:nvGrpSpPr>
        <p:grpSpPr>
          <a:xfrm>
            <a:off x="6433193" y="1069351"/>
            <a:ext cx="1864833" cy="1637043"/>
            <a:chOff x="1054812" y="1029590"/>
            <a:chExt cx="3436214" cy="3912627"/>
          </a:xfrm>
        </p:grpSpPr>
        <p:sp>
          <p:nvSpPr>
            <p:cNvPr id="544" name="Google Shape;544;p46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6"/>
          <p:cNvSpPr txBox="1"/>
          <p:nvPr/>
        </p:nvSpPr>
        <p:spPr>
          <a:xfrm>
            <a:off x="6782232" y="16329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}</a:t>
            </a:r>
            <a:r>
              <a:rPr lang="en" sz="3600" dirty="0">
                <a:solidFill>
                  <a:schemeClr val="dk1"/>
                </a:solidFill>
              </a:rPr>
              <a:t> /&gt; </a:t>
            </a:r>
            <a:r>
              <a:rPr lang="en" sz="3600" dirty="0">
                <a:solidFill>
                  <a:schemeClr val="accent1"/>
                </a:solidFill>
              </a:rPr>
              <a:t>[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548" name="Google Shape;548;p46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2024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46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552" name="Google Shape;552;p46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5329650" y="22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Presentacion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20361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Componentes del Sitio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{04}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Sitio Web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Tabla de Contenido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{</a:t>
            </a:r>
            <a:r>
              <a:rPr lang="en"/>
              <a:t>05}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Que es Music Pro?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Music Pro es un ecommerce orientado a la venta de productos musicales &amp; accesorios: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MX" dirty="0"/>
              <a:t>Tiene como fin una plataforma atractiva para el usuario.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MX" dirty="0"/>
              <a:t>Solución de </a:t>
            </a:r>
            <a:r>
              <a:rPr lang="es-MX" dirty="0" err="1"/>
              <a:t>Chatbot</a:t>
            </a:r>
            <a:r>
              <a:rPr lang="es-MX" dirty="0"/>
              <a:t>, busca mejorar la experiencia del cliente.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MX" dirty="0"/>
              <a:t>Crear un Entorno en el que los usuarios se sientan cómodo &amp; satisfecho.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30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Django</a:t>
            </a:r>
            <a:r>
              <a:rPr lang="en"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24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456" y="2141934"/>
            <a:ext cx="3107651" cy="20712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 Componentes del Sitio Web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Algunos componentes del sitio web.</a:t>
            </a:r>
            <a:endParaRPr dirty="0"/>
          </a:p>
        </p:txBody>
      </p:sp>
      <p:graphicFrame>
        <p:nvGraphicFramePr>
          <p:cNvPr id="230" name="Google Shape;230;p28"/>
          <p:cNvGraphicFramePr/>
          <p:nvPr>
            <p:extLst>
              <p:ext uri="{D42A27DB-BD31-4B8C-83A1-F6EECF244321}">
                <p14:modId xmlns:p14="http://schemas.microsoft.com/office/powerpoint/2010/main" val="758195917"/>
              </p:ext>
            </p:extLst>
          </p:nvPr>
        </p:nvGraphicFramePr>
        <p:xfrm>
          <a:off x="720000" y="1691025"/>
          <a:ext cx="7704000" cy="2179190"/>
        </p:xfrm>
        <a:graphic>
          <a:graphicData uri="http://schemas.openxmlformats.org/drawingml/2006/table">
            <a:tbl>
              <a:tblPr>
                <a:noFill/>
                <a:tableStyleId>{87FC3F69-B0E2-4EBA-85DB-2F9BD6086C8B}</a:tableStyleId>
              </a:tblPr>
              <a:tblGrid>
                <a:gridCol w="22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Django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Framework Web Python facilita el desarollo de web robustas y seguras.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Java</a:t>
                      </a:r>
                      <a:endParaRPr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Lenguaje de Prog orientado a objetos para crear los aplicativos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Humanize</a:t>
                      </a:r>
                      <a:endParaRPr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Paquete que convierte datos en formatos mas legibles para los humanos.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1" u="sng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Crispy</a:t>
                      </a:r>
                      <a:r>
                        <a:rPr lang="es-MX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</a:t>
                      </a:r>
                      <a:r>
                        <a:rPr lang="es-MX" sz="1000" b="1" u="sng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Forms</a:t>
                      </a: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Paquete para mejorar la presentacion de formularios y diseno mas limpio.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Sweet Alert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Libraria de javaScript para mostrar alertas en el navegador.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1" u="sng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Crispy</a:t>
                      </a:r>
                      <a:r>
                        <a:rPr lang="es-MX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Bootstrap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Extension de Django para utilizar sistemas Responsives adaptables a diferentes sistemas.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 Roles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Roles del sitio web.</a:t>
            </a:r>
            <a:endParaRPr dirty="0"/>
          </a:p>
        </p:txBody>
      </p:sp>
      <p:graphicFrame>
        <p:nvGraphicFramePr>
          <p:cNvPr id="230" name="Google Shape;230;p28"/>
          <p:cNvGraphicFramePr/>
          <p:nvPr>
            <p:extLst>
              <p:ext uri="{D42A27DB-BD31-4B8C-83A1-F6EECF244321}">
                <p14:modId xmlns:p14="http://schemas.microsoft.com/office/powerpoint/2010/main" val="3364334203"/>
              </p:ext>
            </p:extLst>
          </p:nvPr>
        </p:nvGraphicFramePr>
        <p:xfrm>
          <a:off x="720000" y="1691025"/>
          <a:ext cx="7704000" cy="2682180"/>
        </p:xfrm>
        <a:graphic>
          <a:graphicData uri="http://schemas.openxmlformats.org/drawingml/2006/table">
            <a:tbl>
              <a:tblPr>
                <a:noFill/>
                <a:tableStyleId>{87FC3F69-B0E2-4EBA-85DB-2F9BD6086C8B}</a:tableStyleId>
              </a:tblPr>
              <a:tblGrid>
                <a:gridCol w="132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Administrador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administrador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 es responsable de gestionar y mantener la plataforma. 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Sus principales funciones incluyen: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Gestión de productos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Agregar, modificar y eliminar productos en el catálogo.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Administración de usuarios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Gestionar los roles de los usuarios, ver sus actividades y moderar sus opiniones y reseñas.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Mantenimiento del sistema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Supervisar y ajustar configuraciones como métodos de pago, costos de envío y seguridad.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sym typeface="Quantic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1" u="sng" dirty="0">
                          <a:solidFill>
                            <a:schemeClr val="dk1"/>
                          </a:solidFill>
                          <a:latin typeface="Quantico"/>
                          <a:sym typeface="Quantico"/>
                        </a:rPr>
                        <a:t>Usuario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El 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usuario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 es el cliente que interactúa con la tienda en línea. 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Sus principales actividades incluyen: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Registro e inicio de sesión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Crear una cuenta para realizar compras y gestionar su perfil.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Navegación por el catálogo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Buscar y filtrar productos para encontrar lo que necesita.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Agregar productos al carrito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Seleccionar productos y añadirlos al carrito para proceder con la compra.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Compra y pago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Realizar pagos seguros a través de diversas pasarelas de pago.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Opiniones y reseñas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Dejar valoraciones y comentarios sobre los productos que ha comprado.</a:t>
                      </a:r>
                    </a:p>
                    <a:p>
                      <a:r>
                        <a:rPr lang="es-MX" sz="800" b="1" dirty="0">
                          <a:solidFill>
                            <a:schemeClr val="tx1"/>
                          </a:solidFill>
                        </a:rPr>
                        <a:t>Interacción con el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</a:rPr>
                        <a:t>chatbot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: Obtener asistencia sobre productos, dudas generales y ayuda para realizar compras.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2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Home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2510EC-8BB5-F336-1C5D-2C89A8EA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41" y="1095983"/>
            <a:ext cx="6545094" cy="315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5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Formulario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6BA06C-8328-D683-AF8C-26EAAF7E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87" y="1031828"/>
            <a:ext cx="2009790" cy="32949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F1822F-75BD-E58B-DEBA-C102205B4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722" y="1556426"/>
            <a:ext cx="2334128" cy="25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2741647" y="2216185"/>
            <a:ext cx="399435" cy="365698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2777103" y="1687308"/>
            <a:ext cx="348257" cy="346188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2757019" y="2864575"/>
            <a:ext cx="367990" cy="351312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Catalogo</a:t>
            </a:r>
            <a:endParaRPr dirty="0"/>
          </a:p>
        </p:txBody>
      </p:sp>
      <p:sp>
        <p:nvSpPr>
          <p:cNvPr id="425" name="Google Shape;425;p40"/>
          <p:cNvSpPr txBox="1"/>
          <p:nvPr/>
        </p:nvSpPr>
        <p:spPr>
          <a:xfrm>
            <a:off x="719988" y="1709587"/>
            <a:ext cx="2193000" cy="177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Titulo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Url Pago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Precio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Descripcion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Categoria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Imagen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F0F5A7-E036-139A-E8C1-48F85C83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12" y="2463091"/>
            <a:ext cx="4250988" cy="20437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A3D2ED5-371B-3FAC-BFB3-B6D64FB2B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405" y="576994"/>
            <a:ext cx="3071433" cy="182010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057981E1-8BA3-0365-268C-3CD82B116169}"/>
              </a:ext>
            </a:extLst>
          </p:cNvPr>
          <p:cNvSpPr/>
          <p:nvPr/>
        </p:nvSpPr>
        <p:spPr>
          <a:xfrm>
            <a:off x="5051899" y="576994"/>
            <a:ext cx="1147864" cy="135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E0295153-E0AA-B865-CFA6-3A699E847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>
            <a:extLst>
              <a:ext uri="{FF2B5EF4-FFF2-40B4-BE49-F238E27FC236}">
                <a16:creationId xmlns:a16="http://schemas.microsoft.com/office/drawing/2014/main" id="{A64FC271-2240-21D0-A80F-47460EDE09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Demo </a:t>
            </a:r>
            <a:r>
              <a:rPr lang="en" dirty="0"/>
              <a:t>Flow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E9418C-1E75-DDAF-ADA0-AADA61F69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12" y="1264596"/>
            <a:ext cx="3699639" cy="24781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6EE229-ADF5-E9CC-1395-FFC92BB0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779" y="1673157"/>
            <a:ext cx="4034710" cy="16283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CDFBD00-EFFE-B765-D535-5D13BCA7F325}"/>
              </a:ext>
            </a:extLst>
          </p:cNvPr>
          <p:cNvSpPr/>
          <p:nvPr/>
        </p:nvSpPr>
        <p:spPr>
          <a:xfrm>
            <a:off x="616085" y="2127115"/>
            <a:ext cx="1835285" cy="149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4BD288-8FE3-2908-B984-1031F2B5AD37}"/>
              </a:ext>
            </a:extLst>
          </p:cNvPr>
          <p:cNvSpPr/>
          <p:nvPr/>
        </p:nvSpPr>
        <p:spPr>
          <a:xfrm>
            <a:off x="4717914" y="1987685"/>
            <a:ext cx="3570052" cy="210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297044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420</Words>
  <Application>Microsoft Office PowerPoint</Application>
  <PresentationFormat>Presentación en pantalla (16:9)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Source Code Pro</vt:lpstr>
      <vt:lpstr>Quantico</vt:lpstr>
      <vt:lpstr>Nunito Light</vt:lpstr>
      <vt:lpstr>Fira Sans Extra Condensed</vt:lpstr>
      <vt:lpstr>Denk One</vt:lpstr>
      <vt:lpstr>New Operating System Design Pitch Deck by Slidesgo</vt:lpstr>
      <vt:lpstr>Proyecto Titutlo Music Pro E-Commerce</vt:lpstr>
      <vt:lpstr>Presentacion</vt:lpstr>
      <vt:lpstr>&lt;/ Que es Music Pro?</vt:lpstr>
      <vt:lpstr>&lt;/ Componentes del Sitio Web</vt:lpstr>
      <vt:lpstr>&lt;/ Roles</vt:lpstr>
      <vt:lpstr>&lt;/ Demo Home </vt:lpstr>
      <vt:lpstr>&lt;/ Demo Formulario </vt:lpstr>
      <vt:lpstr>&lt;/ Demo Catalogo</vt:lpstr>
      <vt:lpstr>&lt;/ Demo Flow</vt:lpstr>
      <vt:lpstr>&lt;/ Demo Carrito </vt:lpstr>
      <vt:lpstr>&lt;/ Demo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 Pablo Castillo Hidalgo</cp:lastModifiedBy>
  <cp:revision>4</cp:revision>
  <dcterms:modified xsi:type="dcterms:W3CDTF">2024-10-13T18:56:13Z</dcterms:modified>
</cp:coreProperties>
</file>