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78" r:id="rId6"/>
    <p:sldId id="276" r:id="rId7"/>
    <p:sldId id="279" r:id="rId8"/>
    <p:sldId id="269" r:id="rId9"/>
    <p:sldId id="280" r:id="rId10"/>
    <p:sldId id="277" r:id="rId11"/>
    <p:sldId id="275" r:id="rId12"/>
  </p:sldIdLst>
  <p:sldSz cx="9144000" cy="5143500" type="screen16x9"/>
  <p:notesSz cx="6858000" cy="9144000"/>
  <p:embeddedFontLst>
    <p:embeddedFont>
      <p:font typeface="Denk One" panose="020B0604020202020204" charset="0"/>
      <p:regular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Quantico" panose="020B060402020202020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C3F69-B0E2-4EBA-85DB-2F9BD6086C8B}">
  <a:tblStyle styleId="{87FC3F69-B0E2-4EBA-85DB-2F9BD6086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FF9486-7437-4190-A089-44FBBF69A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0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5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309975"/>
            <a:ext cx="4039169" cy="2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Titutlo Music Pro E-Commerce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Castillo – Leanick Ojeta – Fernando Gomez.</a:t>
            </a:r>
            <a:endParaRPr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75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20361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Sitio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Sitio Web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Tabla de Contenido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Que es Music Pro?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Pro es un ecommerce orientado a la venta de productos musicales &amp; accesorios: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Tiene como fin una plataforma atractiva para el usuario.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Solución de </a:t>
            </a:r>
            <a:r>
              <a:rPr lang="es-MX" dirty="0" err="1"/>
              <a:t>Chatbot</a:t>
            </a:r>
            <a:r>
              <a:rPr lang="es-MX" dirty="0"/>
              <a:t>, busca mejorar la experiencia del cliente.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Crear un Entorno en el que los usuarios se sientan cómodo &amp; satisfecho.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Django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Componentes del Sitio Web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Algunos componentes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758195917"/>
              </p:ext>
            </p:extLst>
          </p:nvPr>
        </p:nvGraphicFramePr>
        <p:xfrm>
          <a:off x="720000" y="1691025"/>
          <a:ext cx="7704000" cy="217919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Django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Web Python facilita el desarollo de web robustas y seguras.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Lenguaje de Prog orientado a objetos para crear los aplicativos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Humanize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que convierte datos en formatos mas legibles para los humanos.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Forms</a:t>
                      </a: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para mejorar la presentacion de formularios y diseno mas limpio.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Sweet Alert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Libraria de javaScript para mostrar alertas en el navegador.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Bootstrap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Extension de Django para utilizar sistemas Responsives adaptables a diferentes sistemas.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Roles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3364334203"/>
              </p:ext>
            </p:extLst>
          </p:nvPr>
        </p:nvGraphicFramePr>
        <p:xfrm>
          <a:off x="720000" y="1691025"/>
          <a:ext cx="7704000" cy="268218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13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Administrador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administrador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responsable de gestionar y mantener la plataforma.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funciones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Gestión de productos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Agregar, modificar y eliminar productos en el catálogo.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Administración de usuarios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Gestionar los roles de los usuarios, ver sus actividades y moderar sus opiniones y reseñas.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Mantenimiento del sistema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Supervisar y ajustar configuraciones como métodos de pago, costos de envío y seguridad.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sym typeface="Quantico"/>
                        </a:rPr>
                        <a:t>Usuario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el cliente que interactúa con la tienda en línea.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actividades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Registro e inicio de sesión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Crear una cuenta para realizar compras y gestionar su perfil.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Navegación por el catálogo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Buscar y filtrar productos para encontrar lo que necesita.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Agregar productos al carrito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Seleccionar productos y añadirlos al carrito para proceder con la compra.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Compra y pago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Realizar pagos seguros a través de diversas pasarelas de pago.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Opiniones y reseñas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Dejar valoraciones y comentarios sobre los productos que ha comprado.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Interacción con el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</a:rPr>
                        <a:t>chatbot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Obtener asistencia sobre productos, dudas generales y ayuda para realizar compras.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Home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2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Formulario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3125360" y="2463091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3125361" y="1341120"/>
            <a:ext cx="348257" cy="346188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3141082" y="3604572"/>
            <a:ext cx="367990" cy="351312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Catalogo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723900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Titulo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Precio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09980" y="3536184"/>
            <a:ext cx="138376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Pago Flow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719988" y="164871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Descripcion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Carrito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38043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415</Words>
  <Application>Microsoft Office PowerPoint</Application>
  <PresentationFormat>Presentación en pantalla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Nunito Light</vt:lpstr>
      <vt:lpstr>Denk One</vt:lpstr>
      <vt:lpstr>Quantico</vt:lpstr>
      <vt:lpstr>Source Code Pro</vt:lpstr>
      <vt:lpstr>Fira Sans Extra Condensed</vt:lpstr>
      <vt:lpstr>Arial</vt:lpstr>
      <vt:lpstr>New Operating System Design Pitch Deck by Slidesgo</vt:lpstr>
      <vt:lpstr>Proyecto Titutlo Music Pro E-Commerce</vt:lpstr>
      <vt:lpstr>Presentacion</vt:lpstr>
      <vt:lpstr>&lt;/ Que es Music Pro?</vt:lpstr>
      <vt:lpstr>&lt;/ Componentes del Sitio Web</vt:lpstr>
      <vt:lpstr>&lt;/ Roles</vt:lpstr>
      <vt:lpstr>&lt;/ Demo Home </vt:lpstr>
      <vt:lpstr>&lt;/ Demo Formulario </vt:lpstr>
      <vt:lpstr>&lt;/ Demo Catalogo</vt:lpstr>
      <vt:lpstr>&lt;/ Demo Carrito </vt:lpstr>
      <vt:lpstr>&lt;/ 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Castillo Hidalgo</cp:lastModifiedBy>
  <cp:revision>3</cp:revision>
  <dcterms:modified xsi:type="dcterms:W3CDTF">2024-10-13T00:31:19Z</dcterms:modified>
</cp:coreProperties>
</file>