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78" r:id="rId6"/>
    <p:sldId id="269" r:id="rId7"/>
    <p:sldId id="276" r:id="rId8"/>
    <p:sldId id="277" r:id="rId9"/>
    <p:sldId id="275" r:id="rId10"/>
  </p:sldIdLst>
  <p:sldSz cx="9144000" cy="5143500" type="screen16x9"/>
  <p:notesSz cx="6858000" cy="9144000"/>
  <p:embeddedFontLst>
    <p:embeddedFont>
      <p:font typeface="Denk One" panose="020B0604020202020204" charset="0"/>
      <p:regular r:id="rId12"/>
    </p:embeddedFon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Quantico" panose="020B0604020202020204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FC3F69-B0E2-4EBA-85DB-2F9BD6086C8B}">
  <a:tblStyle styleId="{87FC3F69-B0E2-4EBA-85DB-2F9BD6086C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FF9486-7437-4190-A089-44FBBF69A0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3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5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70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399" y="1309975"/>
            <a:ext cx="4039169" cy="205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Titutlo Music Pro E-Commerce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Castillo – Leanick Ojeta – Fernando Gomez.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20361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 del Sitio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Tabla de Contenido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Que es Music Pro?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Music Pro es un ecommerce orientado a la venta de productos musicales &amp; accesorios: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Tiene como fin una plataforma atractiva para el usuario.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Solución de </a:t>
            </a:r>
            <a:r>
              <a:rPr lang="es-MX" dirty="0" err="1"/>
              <a:t>Chatbot</a:t>
            </a:r>
            <a:r>
              <a:rPr lang="es-MX" dirty="0"/>
              <a:t>, busca mejorar la experiencia del cliente.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MX" dirty="0"/>
              <a:t>Crear un Entorno en el que los usuarios se sientan cómodo &amp; satisfecho.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Django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456" y="2141934"/>
            <a:ext cx="3107651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Componentes del Sitio Web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Algunos componentes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758195917"/>
              </p:ext>
            </p:extLst>
          </p:nvPr>
        </p:nvGraphicFramePr>
        <p:xfrm>
          <a:off x="720000" y="1691025"/>
          <a:ext cx="7704000" cy="217919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22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Django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Framework Web Python facilita el desarollo de web robustas y seguras.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Java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Lenguaje de Prog orientado a objetos para crear los aplicativos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Humanize</a:t>
                      </a:r>
                      <a:endParaRPr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que convierte datos en formatos mas legibles para los humanos.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</a:t>
                      </a: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Forms</a:t>
                      </a:r>
                      <a:endParaRPr lang="es-MX" sz="1000" b="1" u="sng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Paquete para mejorar la presentacion de formularios y diseno mas limpio.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Sweet Alert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Libraria de javaScript para mostrar alertas en el navegador.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Crispy</a:t>
                      </a: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 Bootstrap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Extension de Django para utilizar sistemas Responsives adaptables a diferentes sistemas.</a:t>
                      </a: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Roles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Roles del sitio web.</a:t>
            </a:r>
            <a:endParaRPr dirty="0"/>
          </a:p>
        </p:txBody>
      </p:sp>
      <p:graphicFrame>
        <p:nvGraphicFramePr>
          <p:cNvPr id="230" name="Google Shape;230;p28"/>
          <p:cNvGraphicFramePr/>
          <p:nvPr>
            <p:extLst>
              <p:ext uri="{D42A27DB-BD31-4B8C-83A1-F6EECF244321}">
                <p14:modId xmlns:p14="http://schemas.microsoft.com/office/powerpoint/2010/main" val="566540798"/>
              </p:ext>
            </p:extLst>
          </p:nvPr>
        </p:nvGraphicFramePr>
        <p:xfrm>
          <a:off x="720000" y="1691025"/>
          <a:ext cx="7704000" cy="2103000"/>
        </p:xfrm>
        <a:graphic>
          <a:graphicData uri="http://schemas.openxmlformats.org/drawingml/2006/table">
            <a:tbl>
              <a:tblPr>
                <a:noFill/>
                <a:tableStyleId>{87FC3F69-B0E2-4EBA-85DB-2F9BD6086C8B}</a:tableStyleId>
              </a:tblPr>
              <a:tblGrid>
                <a:gridCol w="13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Administrador</a:t>
                      </a:r>
                      <a:endParaRPr sz="1000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1" u="sng" dirty="0">
                          <a:solidFill>
                            <a:schemeClr val="dk1"/>
                          </a:solidFill>
                          <a:latin typeface="Quantico"/>
                          <a:sym typeface="Quantico"/>
                        </a:rPr>
                        <a:t>Usuario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3125360" y="2463091"/>
            <a:ext cx="399435" cy="365698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3125361" y="1341120"/>
            <a:ext cx="348257" cy="346188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3150339" y="3631039"/>
            <a:ext cx="356196" cy="265631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5739563" y="2450493"/>
            <a:ext cx="159950" cy="364516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5654471" y="1309532"/>
            <a:ext cx="367990" cy="351312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3827825" y="1326120"/>
            <a:ext cx="1500123" cy="299133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Productos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723900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Titulo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9710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Precio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3900" y="3538627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Disponibilidad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226877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Pago Flow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226877" y="239710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Descripcion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23900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asd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723900" y="2726746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asd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3900" y="386827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asd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226877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asd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226877" y="2726746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asd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25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7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Presentación en pantalla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Source Code Pro</vt:lpstr>
      <vt:lpstr>Quantico</vt:lpstr>
      <vt:lpstr>Denk One</vt:lpstr>
      <vt:lpstr>Nunito Light</vt:lpstr>
      <vt:lpstr>Fira Sans Extra Condensed</vt:lpstr>
      <vt:lpstr>New Operating System Design Pitch Deck by Slidesgo</vt:lpstr>
      <vt:lpstr>Proyecto Titutlo Music Pro E-Commerce</vt:lpstr>
      <vt:lpstr>Presentacion</vt:lpstr>
      <vt:lpstr>&lt;/ Que es Music Pro?</vt:lpstr>
      <vt:lpstr>&lt;/ Componentes del Sitio Web</vt:lpstr>
      <vt:lpstr>&lt;/ Roles</vt:lpstr>
      <vt:lpstr>&lt;/ Productos</vt:lpstr>
      <vt:lpstr>&lt;/ Demo</vt:lpstr>
      <vt:lpstr>&lt;/ Demo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PABLO Castillo Hidalgo</cp:lastModifiedBy>
  <cp:revision>1</cp:revision>
  <dcterms:modified xsi:type="dcterms:W3CDTF">2024-10-08T05:07:59Z</dcterms:modified>
</cp:coreProperties>
</file>