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Unai pinilla y juan </a:t>
            </a:r>
            <a:r>
              <a:rPr lang="es-ES" dirty="0" err="1">
                <a:solidFill>
                  <a:srgbClr val="7CEBFF"/>
                </a:solidFill>
              </a:rPr>
              <a:t>cebellán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B4F5-0767-EDE9-687D-745F0A3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02FD-CD6F-96C5-7900-3CD242A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es una forja para alojar proyectos utilizando el sistema de control de versiones Git. Se utiliza principalmente para la creación de código fuente de programas de ordenador</a:t>
            </a:r>
          </a:p>
          <a:p>
            <a:endParaRPr lang="es-ES" dirty="0"/>
          </a:p>
        </p:txBody>
      </p:sp>
      <p:pic>
        <p:nvPicPr>
          <p:cNvPr id="1026" name="Picture 2" descr="With GitHub - PyXAI documentation">
            <a:extLst>
              <a:ext uri="{FF2B5EF4-FFF2-40B4-BE49-F238E27FC236}">
                <a16:creationId xmlns:a16="http://schemas.microsoft.com/office/drawing/2014/main" id="{E72D0D27-B544-F15D-D21D-6817A74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67" y="3594645"/>
            <a:ext cx="4902200" cy="27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90F1F0-C307-9190-1F16-4B429EBD60FD}"/>
              </a:ext>
            </a:extLst>
          </p:cNvPr>
          <p:cNvSpPr txBox="1"/>
          <p:nvPr/>
        </p:nvSpPr>
        <p:spPr>
          <a:xfrm>
            <a:off x="581192" y="36588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¿Qué ventajas da GitHub?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Guardar versiones del código.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Colaborar con múltiples personas al mismo tiempo.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Revisar cambios realizados por otros miembros del equipo.</a:t>
            </a:r>
          </a:p>
          <a:p>
            <a:r>
              <a:rPr lang="es-ES" dirty="0">
                <a:latin typeface="Abadi" panose="020F0502020204030204" pitchFamily="34" charset="0"/>
              </a:rPr>
              <a:t>- Integrar herramientas de automatización, documentación y pruebas.</a:t>
            </a:r>
          </a:p>
        </p:txBody>
      </p:sp>
    </p:spTree>
    <p:extLst>
      <p:ext uri="{BB962C8B-B14F-4D97-AF65-F5344CB8AC3E}">
        <p14:creationId xmlns:p14="http://schemas.microsoft.com/office/powerpoint/2010/main" val="38002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BE9C-E11C-CADD-2538-E41477C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</a:p>
        </p:txBody>
      </p:sp>
      <p:pic>
        <p:nvPicPr>
          <p:cNvPr id="2050" name="Picture 2" descr="Git | Git | Opsera Ecosystem">
            <a:extLst>
              <a:ext uri="{FF2B5EF4-FFF2-40B4-BE49-F238E27FC236}">
                <a16:creationId xmlns:a16="http://schemas.microsoft.com/office/drawing/2014/main" id="{35660EAC-7F7D-85CA-7AB4-A148DFF95F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09" y="3789891"/>
            <a:ext cx="4904316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5EC0BA8-F512-28EF-20F7-03F0E62DFC8B}"/>
              </a:ext>
            </a:extLst>
          </p:cNvPr>
          <p:cNvSpPr txBox="1"/>
          <p:nvPr/>
        </p:nvSpPr>
        <p:spPr>
          <a:xfrm>
            <a:off x="872067" y="21336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F0502020204030204" pitchFamily="34" charset="0"/>
              </a:rPr>
              <a:t>Git es un sistema de control de versiones de código abierto muy popular y eficiente. Rastrea contenido como archivos y directorios. Permite registrar los cambios realizados en archivos a lo largo del tiempo, revertir a versiones anteriores y trabajar de forma paralela en ramas.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7A6C-CDFA-9E61-A41A-2E62248F913A}"/>
              </a:ext>
            </a:extLst>
          </p:cNvPr>
          <p:cNvSpPr txBox="1"/>
          <p:nvPr/>
        </p:nvSpPr>
        <p:spPr>
          <a:xfrm>
            <a:off x="508000" y="3683000"/>
            <a:ext cx="463126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b="0" dirty="0">
                <a:effectLst/>
                <a:latin typeface="Abadi" panose="020F0502020204030204" pitchFamily="34" charset="0"/>
              </a:rPr>
              <a:t>Características de Git:</a:t>
            </a:r>
          </a:p>
          <a:p>
            <a:pPr>
              <a:lnSpc>
                <a:spcPts val="1425"/>
              </a:lnSpc>
              <a:buNone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Trabajo con ramas </a:t>
            </a:r>
          </a:p>
          <a:p>
            <a:pPr>
              <a:lnSpc>
                <a:spcPts val="1425"/>
              </a:lnSpc>
            </a:pPr>
            <a:endParaRPr lang="es-ES" dirty="0"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Combinar cambios con </a:t>
            </a:r>
            <a:r>
              <a:rPr lang="es-ES" b="0" dirty="0" err="1">
                <a:effectLst/>
                <a:latin typeface="Abadi" panose="020F0502020204030204" pitchFamily="34" charset="0"/>
              </a:rPr>
              <a:t>merge</a:t>
            </a:r>
            <a:r>
              <a:rPr lang="es-ES" b="0" dirty="0">
                <a:effectLst/>
                <a:latin typeface="Abadi" panose="020F0502020204030204" pitchFamily="34" charset="0"/>
              </a:rPr>
              <a:t>.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Historial de cambios accesible y detallado </a:t>
            </a:r>
          </a:p>
          <a:p>
            <a:pPr>
              <a:lnSpc>
                <a:spcPts val="1425"/>
              </a:lnSpc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s-ES" b="0" dirty="0">
                <a:effectLst/>
                <a:latin typeface="Abadi" panose="020F0502020204030204" pitchFamily="34" charset="0"/>
              </a:rPr>
              <a:t>- Resolución de conflictos cuando se modifican las mismas líneas de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8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7924-2B2A-0538-BCA8-AB842B6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785D-85AD-74EC-44DE-B7C8CD3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5923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te permite trabajar en un repositorio privado y luego subirlo a la nube mediante:</a:t>
            </a:r>
          </a:p>
          <a:p>
            <a:pPr>
              <a:lnSpc>
                <a:spcPts val="1425"/>
              </a:lnSpc>
              <a:buNone/>
            </a:pPr>
            <a:endParaRPr lang="es-ES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Fork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: Copia de un repositorio en tu propia cuenta. Permite trabajar libremente sin afectar el proyecto original.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Pull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Request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(PR): Propuesta de cambios al repositorio original. Los colaboradores pueden revisar, comentar y aprobar los cambios antes de fusionarlos.</a:t>
            </a:r>
          </a:p>
          <a:p>
            <a:endParaRPr lang="es-ES" dirty="0"/>
          </a:p>
        </p:txBody>
      </p:sp>
      <p:pic>
        <p:nvPicPr>
          <p:cNvPr id="3074" name="Picture 2" descr="Pull Request Workflow with Git — 6 steps guide | by Hybesis - H.urna |  Medium">
            <a:extLst>
              <a:ext uri="{FF2B5EF4-FFF2-40B4-BE49-F238E27FC236}">
                <a16:creationId xmlns:a16="http://schemas.microsoft.com/office/drawing/2014/main" id="{18C73621-30D8-52E9-78F6-E040BC7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9" y="4126591"/>
            <a:ext cx="7492999" cy="26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9088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{1DBA3646-450C-4E47-867F-FDF37C30F946}tf56390039_win32</Template>
  <TotalTime>16</TotalTime>
  <Words>229</Words>
  <Application>Microsoft Office PowerPoint</Application>
  <PresentationFormat>Panorámica</PresentationFormat>
  <Paragraphs>26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Abadi</vt:lpstr>
      <vt:lpstr>Arial</vt:lpstr>
      <vt:lpstr>Calibri</vt:lpstr>
      <vt:lpstr>Gill Sans MT</vt:lpstr>
      <vt:lpstr>Wingdings 2</vt:lpstr>
      <vt:lpstr>Personalizado</vt:lpstr>
      <vt:lpstr>GitHUb</vt:lpstr>
      <vt:lpstr>¿Que es?</vt:lpstr>
      <vt:lpstr>Git</vt:lpstr>
      <vt:lpstr>¿Como funciona?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Cebellán Martínez</dc:creator>
  <cp:lastModifiedBy>Juan Cebellán Martínez</cp:lastModifiedBy>
  <cp:revision>1</cp:revision>
  <dcterms:created xsi:type="dcterms:W3CDTF">2025-06-17T08:51:17Z</dcterms:created>
  <dcterms:modified xsi:type="dcterms:W3CDTF">2025-06-17T09:07:59Z</dcterms:modified>
</cp:coreProperties>
</file>