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erriweather Light"/>
      <p:regular r:id="rId14"/>
      <p:bold r:id="rId15"/>
      <p:italic r:id="rId16"/>
      <p:boldItalic r:id="rId17"/>
    </p:embeddedFont>
    <p:embeddedFont>
      <p:font typeface="Montserrat"/>
      <p:regular r:id="rId18"/>
      <p:bold r:id="rId19"/>
      <p:italic r:id="rId20"/>
      <p:boldItalic r:id="rId21"/>
    </p:embeddedFont>
    <p:embeddedFont>
      <p:font typeface="Open Sans SemiBold"/>
      <p:regular r:id="rId22"/>
      <p:bold r:id="rId23"/>
      <p:italic r:id="rId24"/>
      <p:boldItalic r:id="rId25"/>
    </p:embeddedFont>
    <p:embeddedFont>
      <p:font typeface="Vidaloka"/>
      <p:regular r:id="rId26"/>
    </p:embeddedFont>
    <p:embeddedFont>
      <p:font typeface="Russo One"/>
      <p:regular r:id="rId27"/>
    </p:embeddedFont>
    <p:embeddedFont>
      <p:font typeface="Helvetica Neue"/>
      <p:regular r:id="rId28"/>
      <p:bold r:id="rId29"/>
      <p:italic r:id="rId30"/>
      <p:boldItalic r:id="rId31"/>
    </p:embeddedFont>
    <p:embeddedFont>
      <p:font typeface="Crimson Text"/>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8MyIXZG0HNeokSAW7JoxUS8wH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Montserrat-italic.fntdata"/><Relationship Id="rId22" Type="http://schemas.openxmlformats.org/officeDocument/2006/relationships/font" Target="fonts/OpenSansSemiBold-regular.fntdata"/><Relationship Id="rId21" Type="http://schemas.openxmlformats.org/officeDocument/2006/relationships/font" Target="fonts/Montserrat-boldItalic.fntdata"/><Relationship Id="rId24" Type="http://schemas.openxmlformats.org/officeDocument/2006/relationships/font" Target="fonts/OpenSansSemiBold-italic.fntdata"/><Relationship Id="rId23" Type="http://schemas.openxmlformats.org/officeDocument/2006/relationships/font" Target="fonts/OpenSan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Vidaloka-regular.fntdata"/><Relationship Id="rId25" Type="http://schemas.openxmlformats.org/officeDocument/2006/relationships/font" Target="fonts/OpenSansSemiBold-boldItalic.fntdata"/><Relationship Id="rId28" Type="http://schemas.openxmlformats.org/officeDocument/2006/relationships/font" Target="fonts/HelveticaNeue-regular.fntdata"/><Relationship Id="rId27" Type="http://schemas.openxmlformats.org/officeDocument/2006/relationships/font" Target="fonts/RussoOn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7.xml"/><Relationship Id="rId33" Type="http://schemas.openxmlformats.org/officeDocument/2006/relationships/font" Target="fonts/CrimsonText-bold.fntdata"/><Relationship Id="rId10" Type="http://schemas.openxmlformats.org/officeDocument/2006/relationships/slide" Target="slides/slide6.xml"/><Relationship Id="rId32" Type="http://schemas.openxmlformats.org/officeDocument/2006/relationships/font" Target="fonts/CrimsonText-regular.fntdata"/><Relationship Id="rId13" Type="http://schemas.openxmlformats.org/officeDocument/2006/relationships/slide" Target="slides/slide9.xml"/><Relationship Id="rId35" Type="http://schemas.openxmlformats.org/officeDocument/2006/relationships/font" Target="fonts/CrimsonText-boldItalic.fntdata"/><Relationship Id="rId12" Type="http://schemas.openxmlformats.org/officeDocument/2006/relationships/slide" Target="slides/slide8.xml"/><Relationship Id="rId34" Type="http://schemas.openxmlformats.org/officeDocument/2006/relationships/font" Target="fonts/CrimsonText-italic.fntdata"/><Relationship Id="rId15" Type="http://schemas.openxmlformats.org/officeDocument/2006/relationships/font" Target="fonts/MerriweatherLight-bold.fntdata"/><Relationship Id="rId37" Type="http://schemas.openxmlformats.org/officeDocument/2006/relationships/font" Target="fonts/OpenSans-bold.fntdata"/><Relationship Id="rId14" Type="http://schemas.openxmlformats.org/officeDocument/2006/relationships/font" Target="fonts/MerriweatherLight-regular.fntdata"/><Relationship Id="rId36" Type="http://schemas.openxmlformats.org/officeDocument/2006/relationships/font" Target="fonts/OpenSans-regular.fntdata"/><Relationship Id="rId17" Type="http://schemas.openxmlformats.org/officeDocument/2006/relationships/font" Target="fonts/MerriweatherLight-boldItalic.fntdata"/><Relationship Id="rId39" Type="http://schemas.openxmlformats.org/officeDocument/2006/relationships/font" Target="fonts/OpenSans-boldItalic.fntdata"/><Relationship Id="rId16" Type="http://schemas.openxmlformats.org/officeDocument/2006/relationships/font" Target="fonts/MerriweatherLight-italic.fntdata"/><Relationship Id="rId38" Type="http://schemas.openxmlformats.org/officeDocument/2006/relationships/font" Target="fonts/OpenSans-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MX">
                <a:latin typeface="Helvetica Neue"/>
                <a:ea typeface="Helvetica Neue"/>
                <a:cs typeface="Helvetica Neue"/>
                <a:sym typeface="Helvetica Neue"/>
              </a:rPr>
              <a:t>Hola, muy buenas _____, mi nombre es Juan Carlos Faz Leal. Soy alumno de la Licenciatura en Ciencias de la Computación con id: A220223149, y este video es una tarea para la materia de lenguajes de programación. Y voy a presentar los interpretes.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MX">
                <a:latin typeface="Helvetica Neue"/>
                <a:ea typeface="Helvetica Neue"/>
                <a:cs typeface="Helvetica Neue"/>
                <a:sym typeface="Helvetica Neue"/>
              </a:rPr>
              <a:t>El tema del que hable anteriormente en el titulo, fue el que en mi parecer mas me intereso en el curso, porque nos da una idea de las miles de formas que puede haber de que una computadora nos entienda.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s-MX">
                <a:latin typeface="Helvetica Neue"/>
                <a:ea typeface="Helvetica Neue"/>
                <a:cs typeface="Helvetica Neue"/>
                <a:sym typeface="Helvetica Neue"/>
              </a:rPr>
              <a:t>Obvio, no con violencia jajaja.</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s-MX">
                <a:latin typeface="Helvetica Neue"/>
                <a:ea typeface="Helvetica Neue"/>
                <a:cs typeface="Helvetica Neue"/>
                <a:sym typeface="Helvetica Neue"/>
              </a:rPr>
              <a:t>Ya que sin esta parte, los procesadores no podrían ejecutar software en lenguajes como C, C++, Python, etc., lo que convierte este programa en un componente prescindible para utilizar computadoras.</a:t>
            </a:r>
            <a:endParaRPr/>
          </a:p>
          <a:p>
            <a:pPr indent="-228600" lvl="0" marL="457200" rtl="0" algn="l">
              <a:lnSpc>
                <a:spcPct val="100000"/>
              </a:lnSpc>
              <a:spcBef>
                <a:spcPts val="0"/>
              </a:spcBef>
              <a:spcAft>
                <a:spcPts val="0"/>
              </a:spcAft>
              <a:buSzPts val="1100"/>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s-MX">
                <a:latin typeface="Helvetica Neue"/>
                <a:ea typeface="Helvetica Neue"/>
                <a:cs typeface="Helvetica Neue"/>
                <a:sym typeface="Helvetica Neue"/>
              </a:rPr>
              <a:t>Con esta breve introducción doy paso a la presentación.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s-MX">
                <a:latin typeface="Helvetica Neue"/>
                <a:ea typeface="Helvetica Neue"/>
                <a:cs typeface="Helvetica Neue"/>
                <a:sym typeface="Helvetica Neue"/>
              </a:rPr>
              <a:t>Primero comenzaremos a definir que es un interprete.</a:t>
            </a:r>
            <a:br>
              <a:rPr lang="es-MX">
                <a:latin typeface="Helvetica Neue"/>
                <a:ea typeface="Helvetica Neue"/>
                <a:cs typeface="Helvetica Neue"/>
                <a:sym typeface="Helvetica Neue"/>
              </a:rPr>
            </a:br>
            <a:endParaRPr>
              <a:latin typeface="Helvetica Neue"/>
              <a:ea typeface="Helvetica Neue"/>
              <a:cs typeface="Helvetica Neue"/>
              <a:sym typeface="Helvetica Neue"/>
            </a:endParaRPr>
          </a:p>
          <a:p>
            <a:pPr indent="-298450" lvl="0" marL="457200" rtl="0" algn="l">
              <a:lnSpc>
                <a:spcPct val="100000"/>
              </a:lnSpc>
              <a:spcBef>
                <a:spcPts val="0"/>
              </a:spcBef>
              <a:spcAft>
                <a:spcPts val="0"/>
              </a:spcAft>
              <a:buSzPts val="1100"/>
              <a:buChar char="●"/>
            </a:pPr>
            <a:r>
              <a:rPr lang="es-MX">
                <a:latin typeface="Helvetica Neue"/>
                <a:ea typeface="Helvetica Neue"/>
                <a:cs typeface="Helvetica Neue"/>
                <a:sym typeface="Helvetica Neue"/>
              </a:rPr>
              <a:t>Existen diferentes definiciones con diferentes idiomas para saber lo que es un interprete. Nosotros tomaremos en cuenta a la RAE y SE VOCAB</a:t>
            </a:r>
            <a:endParaRPr>
              <a:latin typeface="Helvetica Neue"/>
              <a:ea typeface="Helvetica Neue"/>
              <a:cs typeface="Helvetica Neue"/>
              <a:sym typeface="Helvetica Neue"/>
            </a:endParaRPr>
          </a:p>
          <a:p>
            <a:pPr indent="-228600" lvl="0" marL="457200" rtl="0" algn="l">
              <a:lnSpc>
                <a:spcPct val="100000"/>
              </a:lnSpc>
              <a:spcBef>
                <a:spcPts val="0"/>
              </a:spcBef>
              <a:spcAft>
                <a:spcPts val="0"/>
              </a:spcAft>
              <a:buSzPts val="1100"/>
              <a:buNone/>
            </a:pPr>
            <a:r>
              <a:t/>
            </a:r>
            <a:endParaRPr>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MX">
                <a:latin typeface="Helvetica Neue"/>
                <a:ea typeface="Helvetica Neue"/>
                <a:cs typeface="Helvetica Neue"/>
                <a:sym typeface="Helvetica Neue"/>
              </a:rPr>
              <a:t>Lo que nos dice la real academia española es lo siguiente:</a:t>
            </a:r>
            <a:endParaRPr/>
          </a:p>
          <a:p>
            <a:pPr indent="0" lvl="0" marL="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lang="es-MX">
                <a:latin typeface="Helvetica Neue"/>
                <a:ea typeface="Helvetica Neue"/>
                <a:cs typeface="Helvetica Neue"/>
                <a:sym typeface="Helvetica Neue"/>
              </a:rPr>
              <a:t>La mejor definición que podemos rescatar es la segunda. Porque nos podemos imaginar que es como si existiera un traductor donde nos comonunicamos en lenguaje humano y este lo traduce para que la computadora lo entienda.</a:t>
            </a:r>
            <a:endParaRPr/>
          </a:p>
          <a:p>
            <a:pPr indent="0" lvl="0" marL="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MX">
                <a:latin typeface="Helvetica Neue"/>
                <a:ea typeface="Helvetica Neue"/>
                <a:cs typeface="Helvetica Neue"/>
                <a:sym typeface="Helvetica Neue"/>
              </a:rPr>
              <a:t>Por otra parte SE VOCAB la cual nos ofrece definiciones autorizadas en términos de software.</a:t>
            </a:r>
            <a:endParaRPr/>
          </a:p>
          <a:p>
            <a:pPr indent="0" lvl="0" marL="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lang="es-MX">
                <a:latin typeface="Helvetica Neue"/>
                <a:ea typeface="Helvetica Neue"/>
                <a:cs typeface="Helvetica Neue"/>
                <a:sym typeface="Helvetica Neue"/>
              </a:rPr>
              <a:t>Esta definición nos dice: Que es un programa que traduce y ejecuta cada declaración o construcción antes de traducir y ejecutar el siguiente. Osea que cada vez que lee una linea de código, la ejecuta directamente.</a:t>
            </a:r>
            <a:endParaRPr/>
          </a:p>
          <a:p>
            <a:pPr indent="-298450" lvl="0" marL="457200" rtl="0" algn="l">
              <a:lnSpc>
                <a:spcPct val="100000"/>
              </a:lnSpc>
              <a:spcBef>
                <a:spcPts val="0"/>
              </a:spcBef>
              <a:spcAft>
                <a:spcPts val="0"/>
              </a:spcAft>
              <a:buSzPts val="1100"/>
              <a:buChar char="●"/>
            </a:pPr>
            <a:r>
              <a:rPr lang="es-MX">
                <a:latin typeface="Helvetica Neue"/>
                <a:ea typeface="Helvetica Neue"/>
                <a:cs typeface="Helvetica Neue"/>
                <a:sym typeface="Helvetica Neue"/>
              </a:rPr>
              <a:t>Vemos que con estos dos conceptos hay una idea clara de lo que se quiere hacer con un interprete.</a:t>
            </a:r>
            <a:br>
              <a:rPr lang="es-MX">
                <a:latin typeface="Helvetica Neue"/>
                <a:ea typeface="Helvetica Neue"/>
                <a:cs typeface="Helvetica Neue"/>
                <a:sym typeface="Helvetica Neue"/>
              </a:rPr>
            </a:br>
            <a:endParaRPr>
              <a:latin typeface="Helvetica Neue"/>
              <a:ea typeface="Helvetica Neue"/>
              <a:cs typeface="Helvetica Neue"/>
              <a:sym typeface="Helvetica Neue"/>
            </a:endParaRPr>
          </a:p>
          <a:p>
            <a:pPr indent="-298450" lvl="0" marL="457200" rtl="0" algn="l">
              <a:lnSpc>
                <a:spcPct val="100000"/>
              </a:lnSpc>
              <a:spcBef>
                <a:spcPts val="0"/>
              </a:spcBef>
              <a:spcAft>
                <a:spcPts val="0"/>
              </a:spcAft>
              <a:buSzPts val="1100"/>
              <a:buChar char="●"/>
            </a:pPr>
            <a:r>
              <a:rPr lang="es-MX">
                <a:latin typeface="Helvetica Neue"/>
                <a:ea typeface="Helvetica Neue"/>
                <a:cs typeface="Helvetica Neue"/>
                <a:sym typeface="Helvetica Neue"/>
              </a:rPr>
              <a:t>Queremos traducir lo que dice un humano para que lo entienda la computadora.</a:t>
            </a:r>
            <a:endParaRPr/>
          </a:p>
          <a:p>
            <a:pPr indent="0" lvl="0" marL="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s-MX"/>
              <a:t>Tendremos que pasar </a:t>
            </a:r>
            <a:r>
              <a:rPr lang="es-MX">
                <a:latin typeface="Helvetica Neue"/>
                <a:ea typeface="Helvetica Neue"/>
                <a:cs typeface="Helvetica Neue"/>
                <a:sym typeface="Helvetica Neue"/>
              </a:rPr>
              <a:t>por estas tres fases generales.</a:t>
            </a:r>
            <a:endParaRPr/>
          </a:p>
          <a:p>
            <a:pPr indent="-228600" lvl="0" marL="457200" rtl="0" algn="l">
              <a:lnSpc>
                <a:spcPct val="100000"/>
              </a:lnSpc>
              <a:spcBef>
                <a:spcPts val="0"/>
              </a:spcBef>
              <a:spcAft>
                <a:spcPts val="0"/>
              </a:spcAft>
              <a:buSzPts val="1100"/>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s-MX"/>
              <a:t>1. </a:t>
            </a:r>
            <a:r>
              <a:rPr lang="es-MX">
                <a:latin typeface="Helvetica Neue"/>
                <a:ea typeface="Helvetica Neue"/>
                <a:cs typeface="Helvetica Neue"/>
                <a:sym typeface="Helvetica Neue"/>
              </a:rPr>
              <a:t>Tokenización: La tokenización es el proceso de convertir cada línea en tokens, donde a su vez los tokens son una </a:t>
            </a:r>
            <a:r>
              <a:rPr b="0" i="0" lang="es-MX">
                <a:solidFill>
                  <a:srgbClr val="BDC1C6"/>
                </a:solidFill>
                <a:latin typeface="arial"/>
                <a:ea typeface="arial"/>
                <a:cs typeface="arial"/>
                <a:sym typeface="arial"/>
              </a:rPr>
              <a:t>secuencia maxima de caracteres consecutivos que no son delimitadores y los delimitadores son los espacios en blanco.</a:t>
            </a:r>
            <a:endParaRPr/>
          </a:p>
          <a:p>
            <a:pPr indent="-228600" lvl="0" marL="457200" marR="0" rtl="0" algn="l">
              <a:lnSpc>
                <a:spcPct val="100000"/>
              </a:lnSpc>
              <a:spcBef>
                <a:spcPts val="0"/>
              </a:spcBef>
              <a:spcAft>
                <a:spcPts val="0"/>
              </a:spcAft>
              <a:buClr>
                <a:srgbClr val="000000"/>
              </a:buClr>
              <a:buSzPts val="1100"/>
              <a:buFont typeface="Arial"/>
              <a:buNone/>
            </a:pPr>
            <a:r>
              <a:t/>
            </a:r>
            <a:endParaRPr b="0" i="0">
              <a:solidFill>
                <a:srgbClr val="BDC1C6"/>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s-MX">
                <a:solidFill>
                  <a:srgbClr val="BDC1C6"/>
                </a:solidFill>
                <a:latin typeface="arial"/>
                <a:ea typeface="arial"/>
                <a:cs typeface="arial"/>
                <a:sym typeface="arial"/>
              </a:rPr>
              <a:t>2. Parsing: </a:t>
            </a:r>
            <a:r>
              <a:rPr lang="es-MX">
                <a:latin typeface="Helvetica Neue"/>
                <a:ea typeface="Helvetica Neue"/>
                <a:cs typeface="Helvetica Neue"/>
                <a:sym typeface="Helvetica Neue"/>
              </a:rPr>
              <a:t>El parseo dará significados sintácticos a los tokens, por lo que los tokens se pueden conectar entre sí como una sola estructura. El paso de parsing producirá un llamado árbol de sintaxis abstracta o AST.</a:t>
            </a:r>
            <a:endParaRPr/>
          </a:p>
          <a:p>
            <a:pPr indent="-228600" lvl="0" marL="45720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a:p>
            <a:pPr indent="-298450" lvl="0" marL="457200" marR="0" rtl="0" algn="l">
              <a:lnSpc>
                <a:spcPct val="100000"/>
              </a:lnSpc>
              <a:spcBef>
                <a:spcPts val="0"/>
              </a:spcBef>
              <a:spcAft>
                <a:spcPts val="0"/>
              </a:spcAft>
              <a:buClr>
                <a:srgbClr val="000000"/>
              </a:buClr>
              <a:buSzPts val="1100"/>
              <a:buFont typeface="Arial"/>
              <a:buChar char="●"/>
            </a:pPr>
            <a:r>
              <a:rPr lang="es-MX">
                <a:latin typeface="Helvetica Neue"/>
                <a:ea typeface="Helvetica Neue"/>
                <a:cs typeface="Helvetica Neue"/>
                <a:sym typeface="Helvetica Neue"/>
              </a:rPr>
              <a:t>3. Ejecucion: la ejecución es donde ejecutamos el programa usando el árbol de sintaxis abstracta.</a:t>
            </a:r>
            <a:endParaRPr/>
          </a:p>
          <a:p>
            <a:pPr indent="-228600" lvl="0" marL="457200" marR="0" rtl="0" algn="l">
              <a:lnSpc>
                <a:spcPct val="100000"/>
              </a:lnSpc>
              <a:spcBef>
                <a:spcPts val="0"/>
              </a:spcBef>
              <a:spcAft>
                <a:spcPts val="0"/>
              </a:spcAft>
              <a:buClr>
                <a:srgbClr val="000000"/>
              </a:buClr>
              <a:buSzPts val="1100"/>
              <a:buFont typeface="Arial"/>
              <a:buNone/>
            </a:pPr>
            <a:r>
              <a:t/>
            </a:r>
            <a:endParaRPr>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s-MX">
                <a:latin typeface="Helvetica Neue"/>
                <a:ea typeface="Helvetica Neue"/>
                <a:cs typeface="Helvetica Neue"/>
                <a:sym typeface="Helvetica Neue"/>
              </a:rPr>
              <a:t>Con lo anterior en cuenta, podemos pasar a construir nuestro interprete.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1"/>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1"/>
          <p:cNvSpPr txBox="1"/>
          <p:nvPr>
            <p:ph idx="1" type="subTitle"/>
          </p:nvPr>
        </p:nvSpPr>
        <p:spPr>
          <a:xfrm>
            <a:off x="1040000" y="3377100"/>
            <a:ext cx="7064100" cy="4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1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11"/>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1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11"/>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0"/>
          <p:cNvSpPr txBox="1"/>
          <p:nvPr>
            <p:ph idx="1" type="body"/>
          </p:nvPr>
        </p:nvSpPr>
        <p:spPr>
          <a:xfrm>
            <a:off x="713225" y="539500"/>
            <a:ext cx="3557100" cy="977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74" name="Google Shape;74;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5" name="Google Shape;75;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6" name="Google Shape;76;p2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21"/>
          <p:cNvSpPr txBox="1"/>
          <p:nvPr>
            <p:ph hasCustomPrompt="1" type="title"/>
          </p:nvPr>
        </p:nvSpPr>
        <p:spPr>
          <a:xfrm>
            <a:off x="713225" y="1497763"/>
            <a:ext cx="7717500" cy="164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21"/>
          <p:cNvSpPr txBox="1"/>
          <p:nvPr>
            <p:ph idx="1" type="subTitle"/>
          </p:nvPr>
        </p:nvSpPr>
        <p:spPr>
          <a:xfrm>
            <a:off x="1514325" y="327878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80" name="Google Shape;80;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1" name="Google Shape;81;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2" name="Google Shape;82;p2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83" name="Google Shape;83;p2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4" name="Shape 8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85" name="Shape 85"/>
        <p:cNvGrpSpPr/>
        <p:nvPr/>
      </p:nvGrpSpPr>
      <p:grpSpPr>
        <a:xfrm>
          <a:off x="0" y="0"/>
          <a:ext cx="0" cy="0"/>
          <a:chOff x="0" y="0"/>
          <a:chExt cx="0" cy="0"/>
        </a:xfrm>
      </p:grpSpPr>
      <p:sp>
        <p:nvSpPr>
          <p:cNvPr id="86" name="Google Shape;86;p23"/>
          <p:cNvSpPr txBox="1"/>
          <p:nvPr>
            <p:ph type="title"/>
          </p:nvPr>
        </p:nvSpPr>
        <p:spPr>
          <a:xfrm>
            <a:off x="1994850" y="1697488"/>
            <a:ext cx="5154300" cy="112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87" name="Google Shape;87;p23"/>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88" name="Google Shape;88;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9" name="Google Shape;89;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0" name="Shape 90"/>
        <p:cNvGrpSpPr/>
        <p:nvPr/>
      </p:nvGrpSpPr>
      <p:grpSpPr>
        <a:xfrm>
          <a:off x="0" y="0"/>
          <a:ext cx="0" cy="0"/>
          <a:chOff x="0" y="0"/>
          <a:chExt cx="0" cy="0"/>
        </a:xfrm>
      </p:grpSpPr>
      <p:sp>
        <p:nvSpPr>
          <p:cNvPr id="91" name="Google Shape;91;p2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92" name="Google Shape;92;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3" name="Google Shape;93;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4" name="Google Shape;94;p24"/>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5" name="Shape 95"/>
        <p:cNvGrpSpPr/>
        <p:nvPr/>
      </p:nvGrpSpPr>
      <p:grpSpPr>
        <a:xfrm>
          <a:off x="0" y="0"/>
          <a:ext cx="0" cy="0"/>
          <a:chOff x="0" y="0"/>
          <a:chExt cx="0" cy="0"/>
        </a:xfrm>
      </p:grpSpPr>
      <p:sp>
        <p:nvSpPr>
          <p:cNvPr id="96" name="Google Shape;96;p25"/>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7" name="Google Shape;97;p25"/>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98" name="Google Shape;98;p25"/>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99" name="Google Shape;99;p2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0" name="Google Shape;100;p2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1" name="Google Shape;101;p25"/>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02" name="Shape 102"/>
        <p:cNvGrpSpPr/>
        <p:nvPr/>
      </p:nvGrpSpPr>
      <p:grpSpPr>
        <a:xfrm>
          <a:off x="0" y="0"/>
          <a:ext cx="0" cy="0"/>
          <a:chOff x="0" y="0"/>
          <a:chExt cx="0" cy="0"/>
        </a:xfrm>
      </p:grpSpPr>
      <p:sp>
        <p:nvSpPr>
          <p:cNvPr id="103" name="Google Shape;103;p26"/>
          <p:cNvSpPr txBox="1"/>
          <p:nvPr>
            <p:ph type="title"/>
          </p:nvPr>
        </p:nvSpPr>
        <p:spPr>
          <a:xfrm>
            <a:off x="1043725" y="1185550"/>
            <a:ext cx="3123000" cy="201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4" name="Google Shape;104;p26"/>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105" name="Google Shape;105;p2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6" name="Google Shape;106;p2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7" name="Google Shape;107;p26"/>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08" name="Shape 108"/>
        <p:cNvGrpSpPr/>
        <p:nvPr/>
      </p:nvGrpSpPr>
      <p:grpSpPr>
        <a:xfrm>
          <a:off x="0" y="0"/>
          <a:ext cx="0" cy="0"/>
          <a:chOff x="0" y="0"/>
          <a:chExt cx="0" cy="0"/>
        </a:xfrm>
      </p:grpSpPr>
      <p:sp>
        <p:nvSpPr>
          <p:cNvPr id="109" name="Google Shape;109;p27"/>
          <p:cNvSpPr txBox="1"/>
          <p:nvPr>
            <p:ph idx="1" type="subTitle"/>
          </p:nvPr>
        </p:nvSpPr>
        <p:spPr>
          <a:xfrm>
            <a:off x="3718325" y="3391775"/>
            <a:ext cx="16428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0" name="Google Shape;110;p27"/>
          <p:cNvSpPr txBox="1"/>
          <p:nvPr>
            <p:ph idx="2" type="subTitle"/>
          </p:nvPr>
        </p:nvSpPr>
        <p:spPr>
          <a:xfrm>
            <a:off x="3617675" y="3731775"/>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111" name="Google Shape;111;p27"/>
          <p:cNvSpPr txBox="1"/>
          <p:nvPr>
            <p:ph idx="3" type="subTitle"/>
          </p:nvPr>
        </p:nvSpPr>
        <p:spPr>
          <a:xfrm>
            <a:off x="1328025" y="3391775"/>
            <a:ext cx="16428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2" name="Google Shape;112;p27"/>
          <p:cNvSpPr txBox="1"/>
          <p:nvPr>
            <p:ph idx="4" type="subTitle"/>
          </p:nvPr>
        </p:nvSpPr>
        <p:spPr>
          <a:xfrm>
            <a:off x="1227426" y="3731775"/>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113" name="Google Shape;113;p27"/>
          <p:cNvSpPr txBox="1"/>
          <p:nvPr>
            <p:ph idx="5" type="subTitle"/>
          </p:nvPr>
        </p:nvSpPr>
        <p:spPr>
          <a:xfrm>
            <a:off x="6108550" y="3391775"/>
            <a:ext cx="1643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4" name="Google Shape;114;p27"/>
          <p:cNvSpPr txBox="1"/>
          <p:nvPr>
            <p:ph idx="6" type="subTitle"/>
          </p:nvPr>
        </p:nvSpPr>
        <p:spPr>
          <a:xfrm>
            <a:off x="6008050" y="3731775"/>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115" name="Google Shape;115;p27"/>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16" name="Google Shape;116;p2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7" name="Google Shape;117;p2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18" name="Shape 118"/>
        <p:cNvGrpSpPr/>
        <p:nvPr/>
      </p:nvGrpSpPr>
      <p:grpSpPr>
        <a:xfrm>
          <a:off x="0" y="0"/>
          <a:ext cx="0" cy="0"/>
          <a:chOff x="0" y="0"/>
          <a:chExt cx="0" cy="0"/>
        </a:xfrm>
      </p:grpSpPr>
      <p:sp>
        <p:nvSpPr>
          <p:cNvPr id="119" name="Google Shape;119;p28"/>
          <p:cNvSpPr txBox="1"/>
          <p:nvPr>
            <p:ph idx="1" type="subTitle"/>
          </p:nvPr>
        </p:nvSpPr>
        <p:spPr>
          <a:xfrm>
            <a:off x="3414050" y="181198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0" name="Google Shape;120;p28"/>
          <p:cNvSpPr txBox="1"/>
          <p:nvPr>
            <p:ph idx="2" type="subTitle"/>
          </p:nvPr>
        </p:nvSpPr>
        <p:spPr>
          <a:xfrm>
            <a:off x="3564200" y="2152000"/>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1" name="Google Shape;121;p28"/>
          <p:cNvSpPr txBox="1"/>
          <p:nvPr>
            <p:ph idx="3" type="subTitle"/>
          </p:nvPr>
        </p:nvSpPr>
        <p:spPr>
          <a:xfrm>
            <a:off x="705725" y="181198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2" name="Google Shape;122;p28"/>
          <p:cNvSpPr txBox="1"/>
          <p:nvPr>
            <p:ph idx="4" type="subTitle"/>
          </p:nvPr>
        </p:nvSpPr>
        <p:spPr>
          <a:xfrm>
            <a:off x="855875" y="2152000"/>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3" name="Google Shape;123;p28"/>
          <p:cNvSpPr txBox="1"/>
          <p:nvPr>
            <p:ph idx="5" type="subTitle"/>
          </p:nvPr>
        </p:nvSpPr>
        <p:spPr>
          <a:xfrm>
            <a:off x="6122325" y="181198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4" name="Google Shape;124;p28"/>
          <p:cNvSpPr txBox="1"/>
          <p:nvPr>
            <p:ph idx="6" type="subTitle"/>
          </p:nvPr>
        </p:nvSpPr>
        <p:spPr>
          <a:xfrm>
            <a:off x="6272475" y="2152000"/>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5" name="Google Shape;125;p28"/>
          <p:cNvSpPr txBox="1"/>
          <p:nvPr>
            <p:ph idx="7" type="subTitle"/>
          </p:nvPr>
        </p:nvSpPr>
        <p:spPr>
          <a:xfrm>
            <a:off x="3414050" y="3543463"/>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6" name="Google Shape;126;p28"/>
          <p:cNvSpPr txBox="1"/>
          <p:nvPr>
            <p:ph idx="8" type="subTitle"/>
          </p:nvPr>
        </p:nvSpPr>
        <p:spPr>
          <a:xfrm>
            <a:off x="3564200" y="3883475"/>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7" name="Google Shape;127;p28"/>
          <p:cNvSpPr txBox="1"/>
          <p:nvPr>
            <p:ph idx="9" type="subTitle"/>
          </p:nvPr>
        </p:nvSpPr>
        <p:spPr>
          <a:xfrm>
            <a:off x="705725" y="3543463"/>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28" name="Google Shape;128;p28"/>
          <p:cNvSpPr txBox="1"/>
          <p:nvPr>
            <p:ph idx="13" type="subTitle"/>
          </p:nvPr>
        </p:nvSpPr>
        <p:spPr>
          <a:xfrm>
            <a:off x="855875" y="3883475"/>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9" name="Google Shape;129;p28"/>
          <p:cNvSpPr txBox="1"/>
          <p:nvPr>
            <p:ph idx="14" type="subTitle"/>
          </p:nvPr>
        </p:nvSpPr>
        <p:spPr>
          <a:xfrm>
            <a:off x="6122325" y="3543463"/>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0" name="Google Shape;130;p28"/>
          <p:cNvSpPr txBox="1"/>
          <p:nvPr>
            <p:ph idx="15" type="subTitle"/>
          </p:nvPr>
        </p:nvSpPr>
        <p:spPr>
          <a:xfrm>
            <a:off x="6272475" y="3883475"/>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1" name="Google Shape;131;p28"/>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2" name="Google Shape;132;p2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3" name="Google Shape;133;p2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34" name="Shape 134"/>
        <p:cNvGrpSpPr/>
        <p:nvPr/>
      </p:nvGrpSpPr>
      <p:grpSpPr>
        <a:xfrm>
          <a:off x="0" y="0"/>
          <a:ext cx="0" cy="0"/>
          <a:chOff x="0" y="0"/>
          <a:chExt cx="0" cy="0"/>
        </a:xfrm>
      </p:grpSpPr>
      <p:sp>
        <p:nvSpPr>
          <p:cNvPr id="135" name="Google Shape;135;p29"/>
          <p:cNvSpPr txBox="1"/>
          <p:nvPr>
            <p:ph idx="1" type="subTitle"/>
          </p:nvPr>
        </p:nvSpPr>
        <p:spPr>
          <a:xfrm>
            <a:off x="4916850" y="1970400"/>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6" name="Google Shape;136;p29"/>
          <p:cNvSpPr txBox="1"/>
          <p:nvPr>
            <p:ph idx="2" type="subTitle"/>
          </p:nvPr>
        </p:nvSpPr>
        <p:spPr>
          <a:xfrm>
            <a:off x="5058900" y="231041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7" name="Google Shape;137;p29"/>
          <p:cNvSpPr txBox="1"/>
          <p:nvPr>
            <p:ph idx="3" type="subTitle"/>
          </p:nvPr>
        </p:nvSpPr>
        <p:spPr>
          <a:xfrm>
            <a:off x="1911150" y="1970400"/>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8" name="Google Shape;138;p29"/>
          <p:cNvSpPr txBox="1"/>
          <p:nvPr>
            <p:ph idx="4" type="subTitle"/>
          </p:nvPr>
        </p:nvSpPr>
        <p:spPr>
          <a:xfrm>
            <a:off x="2053300" y="231041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9" name="Google Shape;139;p29"/>
          <p:cNvSpPr txBox="1"/>
          <p:nvPr>
            <p:ph idx="5" type="subTitle"/>
          </p:nvPr>
        </p:nvSpPr>
        <p:spPr>
          <a:xfrm>
            <a:off x="4916850" y="362553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0" name="Google Shape;140;p29"/>
          <p:cNvSpPr txBox="1"/>
          <p:nvPr>
            <p:ph idx="6" type="subTitle"/>
          </p:nvPr>
        </p:nvSpPr>
        <p:spPr>
          <a:xfrm>
            <a:off x="5058900" y="3965550"/>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1" name="Google Shape;141;p29"/>
          <p:cNvSpPr txBox="1"/>
          <p:nvPr>
            <p:ph idx="7" type="subTitle"/>
          </p:nvPr>
        </p:nvSpPr>
        <p:spPr>
          <a:xfrm>
            <a:off x="1911150" y="3625538"/>
            <a:ext cx="23160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2" name="Google Shape;142;p29"/>
          <p:cNvSpPr txBox="1"/>
          <p:nvPr>
            <p:ph idx="8" type="subTitle"/>
          </p:nvPr>
        </p:nvSpPr>
        <p:spPr>
          <a:xfrm>
            <a:off x="2053200" y="3965550"/>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3" name="Google Shape;143;p29"/>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44" name="Google Shape;144;p2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5" name="Google Shape;145;p2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15" name="Shape 15"/>
        <p:cNvGrpSpPr/>
        <p:nvPr/>
      </p:nvGrpSpPr>
      <p:grpSpPr>
        <a:xfrm>
          <a:off x="0" y="0"/>
          <a:ext cx="0" cy="0"/>
          <a:chOff x="0" y="0"/>
          <a:chExt cx="0" cy="0"/>
        </a:xfrm>
      </p:grpSpPr>
      <p:sp>
        <p:nvSpPr>
          <p:cNvPr id="16" name="Google Shape;16;p12"/>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12"/>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 name="Google Shape;18;p12"/>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12"/>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0" name="Google Shape;20;p12"/>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 name="Google Shape;21;p12"/>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2" name="Google Shape;22;p12"/>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 name="Google Shape;23;p12"/>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4" name="Google Shape;24;p12"/>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12"/>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6" name="Google Shape;26;p12"/>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7" name="Google Shape;27;p12"/>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8" name="Google Shape;28;p12"/>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29" name="Google Shape;29;p1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 name="Google Shape;30;p1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46" name="Shape 146"/>
        <p:cNvGrpSpPr/>
        <p:nvPr/>
      </p:nvGrpSpPr>
      <p:grpSpPr>
        <a:xfrm>
          <a:off x="0" y="0"/>
          <a:ext cx="0" cy="0"/>
          <a:chOff x="0" y="0"/>
          <a:chExt cx="0" cy="0"/>
        </a:xfrm>
      </p:grpSpPr>
      <p:sp>
        <p:nvSpPr>
          <p:cNvPr id="147" name="Google Shape;147;p30"/>
          <p:cNvSpPr txBox="1"/>
          <p:nvPr>
            <p:ph idx="1" type="subTitle"/>
          </p:nvPr>
        </p:nvSpPr>
        <p:spPr>
          <a:xfrm>
            <a:off x="3568125" y="2994600"/>
            <a:ext cx="20154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8" name="Google Shape;148;p30"/>
          <p:cNvSpPr txBox="1"/>
          <p:nvPr>
            <p:ph idx="2" type="subTitle"/>
          </p:nvPr>
        </p:nvSpPr>
        <p:spPr>
          <a:xfrm>
            <a:off x="3568125" y="3334600"/>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9" name="Google Shape;149;p30"/>
          <p:cNvSpPr txBox="1"/>
          <p:nvPr>
            <p:ph idx="3" type="subTitle"/>
          </p:nvPr>
        </p:nvSpPr>
        <p:spPr>
          <a:xfrm>
            <a:off x="1088350" y="2994600"/>
            <a:ext cx="20154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0" name="Google Shape;150;p30"/>
          <p:cNvSpPr txBox="1"/>
          <p:nvPr>
            <p:ph idx="4" type="subTitle"/>
          </p:nvPr>
        </p:nvSpPr>
        <p:spPr>
          <a:xfrm>
            <a:off x="1088450" y="3334600"/>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51" name="Google Shape;151;p30"/>
          <p:cNvSpPr txBox="1"/>
          <p:nvPr>
            <p:ph idx="5" type="subTitle"/>
          </p:nvPr>
        </p:nvSpPr>
        <p:spPr>
          <a:xfrm>
            <a:off x="6055450" y="2994600"/>
            <a:ext cx="20154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2" name="Google Shape;152;p30"/>
          <p:cNvSpPr txBox="1"/>
          <p:nvPr>
            <p:ph idx="6" type="subTitle"/>
          </p:nvPr>
        </p:nvSpPr>
        <p:spPr>
          <a:xfrm>
            <a:off x="6055450" y="3334600"/>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53" name="Google Shape;153;p30"/>
          <p:cNvSpPr txBox="1"/>
          <p:nvPr>
            <p:ph type="title"/>
          </p:nvPr>
        </p:nvSpPr>
        <p:spPr>
          <a:xfrm>
            <a:off x="713225" y="445025"/>
            <a:ext cx="4763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4" name="Google Shape;154;p3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5" name="Google Shape;155;p3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6" name="Google Shape;156;p30"/>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57" name="Shape 157"/>
        <p:cNvGrpSpPr/>
        <p:nvPr/>
      </p:nvGrpSpPr>
      <p:grpSpPr>
        <a:xfrm>
          <a:off x="0" y="0"/>
          <a:ext cx="0" cy="0"/>
          <a:chOff x="0" y="0"/>
          <a:chExt cx="0" cy="0"/>
        </a:xfrm>
      </p:grpSpPr>
      <p:sp>
        <p:nvSpPr>
          <p:cNvPr id="158" name="Google Shape;158;p31"/>
          <p:cNvSpPr txBox="1"/>
          <p:nvPr>
            <p:ph idx="1" type="subTitle"/>
          </p:nvPr>
        </p:nvSpPr>
        <p:spPr>
          <a:xfrm>
            <a:off x="4750187" y="1722900"/>
            <a:ext cx="2014800" cy="35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31"/>
          <p:cNvSpPr txBox="1"/>
          <p:nvPr>
            <p:ph idx="2" type="subTitle"/>
          </p:nvPr>
        </p:nvSpPr>
        <p:spPr>
          <a:xfrm>
            <a:off x="4750184" y="206290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0" name="Google Shape;160;p31"/>
          <p:cNvSpPr txBox="1"/>
          <p:nvPr>
            <p:ph idx="3" type="subTitle"/>
          </p:nvPr>
        </p:nvSpPr>
        <p:spPr>
          <a:xfrm>
            <a:off x="2306462" y="1722900"/>
            <a:ext cx="20148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31"/>
          <p:cNvSpPr txBox="1"/>
          <p:nvPr>
            <p:ph idx="4" type="subTitle"/>
          </p:nvPr>
        </p:nvSpPr>
        <p:spPr>
          <a:xfrm>
            <a:off x="2306462" y="2062900"/>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2" name="Google Shape;162;p31"/>
          <p:cNvSpPr txBox="1"/>
          <p:nvPr>
            <p:ph idx="5" type="subTitle"/>
          </p:nvPr>
        </p:nvSpPr>
        <p:spPr>
          <a:xfrm>
            <a:off x="4750187" y="3158925"/>
            <a:ext cx="2014800" cy="35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3" name="Google Shape;163;p31"/>
          <p:cNvSpPr txBox="1"/>
          <p:nvPr>
            <p:ph idx="6" type="subTitle"/>
          </p:nvPr>
        </p:nvSpPr>
        <p:spPr>
          <a:xfrm>
            <a:off x="4750184" y="3498925"/>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4" name="Google Shape;164;p31"/>
          <p:cNvSpPr txBox="1"/>
          <p:nvPr>
            <p:ph idx="7" type="subTitle"/>
          </p:nvPr>
        </p:nvSpPr>
        <p:spPr>
          <a:xfrm>
            <a:off x="2306462" y="3158925"/>
            <a:ext cx="20148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5" name="Google Shape;165;p31"/>
          <p:cNvSpPr txBox="1"/>
          <p:nvPr>
            <p:ph idx="8" type="subTitle"/>
          </p:nvPr>
        </p:nvSpPr>
        <p:spPr>
          <a:xfrm>
            <a:off x="2306462" y="3498925"/>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66" name="Google Shape;166;p31"/>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7" name="Google Shape;167;p3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8" name="Google Shape;168;p3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69" name="Shape 169"/>
        <p:cNvGrpSpPr/>
        <p:nvPr/>
      </p:nvGrpSpPr>
      <p:grpSpPr>
        <a:xfrm>
          <a:off x="0" y="0"/>
          <a:ext cx="0" cy="0"/>
          <a:chOff x="0" y="0"/>
          <a:chExt cx="0" cy="0"/>
        </a:xfrm>
      </p:grpSpPr>
      <p:sp>
        <p:nvSpPr>
          <p:cNvPr id="170" name="Google Shape;170;p32"/>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171" name="Google Shape;171;p32"/>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2" name="Google Shape;172;p32"/>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173" name="Google Shape;173;p32"/>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4" name="Google Shape;174;p32"/>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175" name="Google Shape;175;p32"/>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76" name="Google Shape;176;p3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7" name="Google Shape;177;p3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78" name="Shape 178"/>
        <p:cNvGrpSpPr/>
        <p:nvPr/>
      </p:nvGrpSpPr>
      <p:grpSpPr>
        <a:xfrm>
          <a:off x="0" y="0"/>
          <a:ext cx="0" cy="0"/>
          <a:chOff x="0" y="0"/>
          <a:chExt cx="0" cy="0"/>
        </a:xfrm>
      </p:grpSpPr>
      <p:sp>
        <p:nvSpPr>
          <p:cNvPr id="179" name="Google Shape;179;p33"/>
          <p:cNvSpPr txBox="1"/>
          <p:nvPr>
            <p:ph type="title"/>
          </p:nvPr>
        </p:nvSpPr>
        <p:spPr>
          <a:xfrm>
            <a:off x="803750" y="2025800"/>
            <a:ext cx="4087500" cy="67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0" name="Google Shape;180;p33"/>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81" name="Google Shape;181;p3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2" name="Google Shape;182;p3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183" name="Shape 183"/>
        <p:cNvGrpSpPr/>
        <p:nvPr/>
      </p:nvGrpSpPr>
      <p:grpSpPr>
        <a:xfrm>
          <a:off x="0" y="0"/>
          <a:ext cx="0" cy="0"/>
          <a:chOff x="0" y="0"/>
          <a:chExt cx="0" cy="0"/>
        </a:xfrm>
      </p:grpSpPr>
      <p:sp>
        <p:nvSpPr>
          <p:cNvPr id="184" name="Google Shape;184;p34"/>
          <p:cNvSpPr txBox="1"/>
          <p:nvPr>
            <p:ph type="title"/>
          </p:nvPr>
        </p:nvSpPr>
        <p:spPr>
          <a:xfrm>
            <a:off x="4490150" y="2047725"/>
            <a:ext cx="3364200" cy="62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185" name="Google Shape;185;p34"/>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186" name="Google Shape;186;p3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7" name="Google Shape;187;p3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188" name="Shape 188"/>
        <p:cNvGrpSpPr/>
        <p:nvPr/>
      </p:nvGrpSpPr>
      <p:grpSpPr>
        <a:xfrm>
          <a:off x="0" y="0"/>
          <a:ext cx="0" cy="0"/>
          <a:chOff x="0" y="0"/>
          <a:chExt cx="0" cy="0"/>
        </a:xfrm>
      </p:grpSpPr>
      <p:sp>
        <p:nvSpPr>
          <p:cNvPr id="189" name="Google Shape;189;p35"/>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190" name="Google Shape;190;p35"/>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91" name="Google Shape;191;p3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2" name="Google Shape;192;p3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3" name="Google Shape;193;p3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194" name="Shape 194"/>
        <p:cNvGrpSpPr/>
        <p:nvPr/>
      </p:nvGrpSpPr>
      <p:grpSpPr>
        <a:xfrm>
          <a:off x="0" y="0"/>
          <a:ext cx="0" cy="0"/>
          <a:chOff x="0" y="0"/>
          <a:chExt cx="0" cy="0"/>
        </a:xfrm>
      </p:grpSpPr>
      <p:sp>
        <p:nvSpPr>
          <p:cNvPr id="195" name="Google Shape;195;p36"/>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6" name="Google Shape;196;p36"/>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7" name="Google Shape;197;p36"/>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8" name="Google Shape;198;p36"/>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9" name="Google Shape;199;p36"/>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00" name="Google Shape;200;p3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1" name="Google Shape;201;p3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02" name="Shape 202"/>
        <p:cNvGrpSpPr/>
        <p:nvPr/>
      </p:nvGrpSpPr>
      <p:grpSpPr>
        <a:xfrm>
          <a:off x="0" y="0"/>
          <a:ext cx="0" cy="0"/>
          <a:chOff x="0" y="0"/>
          <a:chExt cx="0" cy="0"/>
        </a:xfrm>
      </p:grpSpPr>
      <p:sp>
        <p:nvSpPr>
          <p:cNvPr id="203" name="Google Shape;203;p37"/>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204" name="Google Shape;204;p37"/>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5" name="Google Shape;205;p37"/>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MX" sz="1000" u="none" cap="none" strike="noStrike">
                <a:solidFill>
                  <a:schemeClr val="dk2"/>
                </a:solidFill>
                <a:latin typeface="Montserrat"/>
                <a:ea typeface="Montserrat"/>
                <a:cs typeface="Montserrat"/>
                <a:sym typeface="Montserrat"/>
              </a:rPr>
              <a:t>CREDITS</a:t>
            </a:r>
            <a:r>
              <a:rPr b="0" i="0" lang="es-MX" sz="1000" u="none" cap="none" strike="noStrike">
                <a:solidFill>
                  <a:schemeClr val="dk2"/>
                </a:solidFill>
                <a:latin typeface="Montserrat"/>
                <a:ea typeface="Montserrat"/>
                <a:cs typeface="Montserrat"/>
                <a:sym typeface="Montserrat"/>
              </a:rPr>
              <a:t>: This presentation template was created by </a:t>
            </a:r>
            <a:r>
              <a:rPr b="1" i="0" lang="es-MX" sz="1000" u="none" cap="none" strike="noStrike">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s-MX" sz="1000" u="none" cap="none" strike="noStrike">
                <a:solidFill>
                  <a:schemeClr val="dk2"/>
                </a:solidFill>
                <a:latin typeface="Montserrat"/>
                <a:ea typeface="Montserrat"/>
                <a:cs typeface="Montserrat"/>
                <a:sym typeface="Montserrat"/>
              </a:rPr>
              <a:t>, including icons by </a:t>
            </a:r>
            <a:r>
              <a:rPr b="1" i="0" lang="es-MX" sz="1000" u="none" cap="none" strike="noStrike">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s-MX" sz="1000" u="none" cap="none" strike="noStrike">
                <a:solidFill>
                  <a:schemeClr val="dk2"/>
                </a:solidFill>
                <a:latin typeface="Montserrat"/>
                <a:ea typeface="Montserrat"/>
                <a:cs typeface="Montserrat"/>
                <a:sym typeface="Montserrat"/>
              </a:rPr>
              <a:t>,and infographics &amp; images by </a:t>
            </a:r>
            <a:r>
              <a:rPr b="1" i="0" lang="es-MX" sz="1000" u="none" cap="none" strike="noStrike">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i="0" sz="1000" u="none" cap="none" strike="noStrike">
              <a:solidFill>
                <a:schemeClr val="dk2"/>
              </a:solidFill>
              <a:latin typeface="Montserrat"/>
              <a:ea typeface="Montserrat"/>
              <a:cs typeface="Montserrat"/>
              <a:sym typeface="Montserrat"/>
            </a:endParaRPr>
          </a:p>
        </p:txBody>
      </p:sp>
      <p:cxnSp>
        <p:nvCxnSpPr>
          <p:cNvPr id="206" name="Google Shape;206;p3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7" name="Google Shape;207;p37"/>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8" name="Google Shape;208;p3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9" name="Google Shape;209;p37"/>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10" name="Shape 210"/>
        <p:cNvGrpSpPr/>
        <p:nvPr/>
      </p:nvGrpSpPr>
      <p:grpSpPr>
        <a:xfrm>
          <a:off x="0" y="0"/>
          <a:ext cx="0" cy="0"/>
          <a:chOff x="0" y="0"/>
          <a:chExt cx="0" cy="0"/>
        </a:xfrm>
      </p:grpSpPr>
      <p:cxnSp>
        <p:nvCxnSpPr>
          <p:cNvPr id="211" name="Google Shape;211;p3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2" name="Google Shape;212;p3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13" name="Shape 213"/>
        <p:cNvGrpSpPr/>
        <p:nvPr/>
      </p:nvGrpSpPr>
      <p:grpSpPr>
        <a:xfrm>
          <a:off x="0" y="0"/>
          <a:ext cx="0" cy="0"/>
          <a:chOff x="0" y="0"/>
          <a:chExt cx="0" cy="0"/>
        </a:xfrm>
      </p:grpSpPr>
      <p:cxnSp>
        <p:nvCxnSpPr>
          <p:cNvPr id="214" name="Google Shape;214;p3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5" name="Google Shape;215;p3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6" name="Google Shape;216;p39"/>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17" name="Google Shape;217;p39"/>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1" name="Shape 31"/>
        <p:cNvGrpSpPr/>
        <p:nvPr/>
      </p:nvGrpSpPr>
      <p:grpSpPr>
        <a:xfrm>
          <a:off x="0" y="0"/>
          <a:ext cx="0" cy="0"/>
          <a:chOff x="0" y="0"/>
          <a:chExt cx="0" cy="0"/>
        </a:xfrm>
      </p:grpSpPr>
      <p:sp>
        <p:nvSpPr>
          <p:cNvPr id="32" name="Google Shape;32;p13"/>
          <p:cNvSpPr txBox="1"/>
          <p:nvPr>
            <p:ph type="title"/>
          </p:nvPr>
        </p:nvSpPr>
        <p:spPr>
          <a:xfrm>
            <a:off x="2410500" y="2932775"/>
            <a:ext cx="4323000" cy="49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33" name="Google Shape;33;p13"/>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4" name="Google Shape;34;p1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 name="Google Shape;35;p1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18" name="Shape 218"/>
        <p:cNvGrpSpPr/>
        <p:nvPr/>
      </p:nvGrpSpPr>
      <p:grpSpPr>
        <a:xfrm>
          <a:off x="0" y="0"/>
          <a:ext cx="0" cy="0"/>
          <a:chOff x="0" y="0"/>
          <a:chExt cx="0" cy="0"/>
        </a:xfrm>
      </p:grpSpPr>
      <p:cxnSp>
        <p:nvCxnSpPr>
          <p:cNvPr id="219" name="Google Shape;219;p4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0" name="Google Shape;220;p4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1" name="Google Shape;221;p4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4"/>
          <p:cNvSpPr txBox="1"/>
          <p:nvPr>
            <p:ph type="title"/>
          </p:nvPr>
        </p:nvSpPr>
        <p:spPr>
          <a:xfrm>
            <a:off x="2714550" y="2543963"/>
            <a:ext cx="3714900" cy="6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8" name="Google Shape;38;p14"/>
          <p:cNvSpPr txBox="1"/>
          <p:nvPr>
            <p:ph idx="2" type="title"/>
          </p:nvPr>
        </p:nvSpPr>
        <p:spPr>
          <a:xfrm>
            <a:off x="3746550" y="1478925"/>
            <a:ext cx="1650900" cy="9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39" name="Google Shape;39;p14"/>
          <p:cNvSpPr txBox="1"/>
          <p:nvPr>
            <p:ph idx="1" type="subTitle"/>
          </p:nvPr>
        </p:nvSpPr>
        <p:spPr>
          <a:xfrm>
            <a:off x="2291400" y="3279625"/>
            <a:ext cx="4561200" cy="39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0" name="Google Shape;40;p1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 name="Google Shape;41;p1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 name="Google Shape;42;p14"/>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3" name="Google Shape;43;p14"/>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15"/>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p15"/>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47" name="Google Shape;47;p1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8" name="Google Shape;48;p1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 name="Google Shape;49;p15"/>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52" name="Google Shape;52;p1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3" name="Google Shape;53;p1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17"/>
          <p:cNvSpPr txBox="1"/>
          <p:nvPr>
            <p:ph idx="1" type="subTitle"/>
          </p:nvPr>
        </p:nvSpPr>
        <p:spPr>
          <a:xfrm>
            <a:off x="2360375" y="1433050"/>
            <a:ext cx="17253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6" name="Google Shape;56;p17"/>
          <p:cNvSpPr txBox="1"/>
          <p:nvPr>
            <p:ph idx="2" type="subTitle"/>
          </p:nvPr>
        </p:nvSpPr>
        <p:spPr>
          <a:xfrm>
            <a:off x="2247500" y="1790050"/>
            <a:ext cx="5160300" cy="24021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57" name="Google Shape;57;p17"/>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58" name="Google Shape;58;p1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9" name="Google Shape;59;p1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18"/>
          <p:cNvSpPr txBox="1"/>
          <p:nvPr>
            <p:ph type="title"/>
          </p:nvPr>
        </p:nvSpPr>
        <p:spPr>
          <a:xfrm>
            <a:off x="1122500" y="1225400"/>
            <a:ext cx="6899100" cy="26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62" name="Google Shape;62;p1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3" name="Google Shape;63;p1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4" name="Google Shape;64;p1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5" name="Google Shape;65;p1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19"/>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68" name="Google Shape;68;p19"/>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69" name="Google Shape;69;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0" name="Google Shape;70;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1" name="Google Shape;71;p1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
          <p:cNvSpPr txBox="1"/>
          <p:nvPr>
            <p:ph type="ctrTitle"/>
          </p:nvPr>
        </p:nvSpPr>
        <p:spPr>
          <a:xfrm>
            <a:off x="499250" y="1324500"/>
            <a:ext cx="8145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s-MX"/>
              <a:t>Intérpretes</a:t>
            </a:r>
            <a:endParaRPr/>
          </a:p>
        </p:txBody>
      </p:sp>
      <p:sp>
        <p:nvSpPr>
          <p:cNvPr id="227" name="Google Shape;227;p1"/>
          <p:cNvSpPr txBox="1"/>
          <p:nvPr>
            <p:ph idx="1" type="subTitle"/>
          </p:nvPr>
        </p:nvSpPr>
        <p:spPr>
          <a:xfrm>
            <a:off x="1039950" y="3581550"/>
            <a:ext cx="7064100" cy="64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MX" sz="1500"/>
              <a:t>JUAN CARLOS FAZ LEAL</a:t>
            </a:r>
            <a:endParaRPr sz="1500"/>
          </a:p>
        </p:txBody>
      </p:sp>
      <p:pic>
        <p:nvPicPr>
          <p:cNvPr id="228" name="Google Shape;228;p1"/>
          <p:cNvPicPr preferRelativeResize="0"/>
          <p:nvPr/>
        </p:nvPicPr>
        <p:blipFill rotWithShape="1">
          <a:blip r:embed="rId3">
            <a:alphaModFix/>
          </a:blip>
          <a:srcRect b="0" l="0" r="0" t="0"/>
          <a:stretch/>
        </p:blipFill>
        <p:spPr>
          <a:xfrm>
            <a:off x="3791025" y="543525"/>
            <a:ext cx="1561950" cy="156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
          <p:cNvSpPr txBox="1"/>
          <p:nvPr>
            <p:ph type="title"/>
          </p:nvPr>
        </p:nvSpPr>
        <p:spPr>
          <a:xfrm>
            <a:off x="2898101" y="2180818"/>
            <a:ext cx="3347797" cy="7818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MX" sz="4400"/>
              <a:t>Introducción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Hombre De Negocios Con Pistola Apuntando En La Computadora Portátil Puede  Ser Utilizado Para La Ira O El Crimen Fotos, Retratos, Imágenes Y  Fotografía De Archivo Libres De Derecho. Image 16885631." id="238" name="Google Shape;238;p3"/>
          <p:cNvPicPr preferRelativeResize="0"/>
          <p:nvPr/>
        </p:nvPicPr>
        <p:blipFill rotWithShape="1">
          <a:blip r:embed="rId3">
            <a:alphaModFix/>
          </a:blip>
          <a:srcRect b="0" l="0" r="0" t="0"/>
          <a:stretch/>
        </p:blipFill>
        <p:spPr>
          <a:xfrm>
            <a:off x="2627654" y="1194138"/>
            <a:ext cx="3860800" cy="2571750"/>
          </a:xfrm>
          <a:prstGeom prst="rect">
            <a:avLst/>
          </a:prstGeom>
          <a:noFill/>
          <a:ln>
            <a:noFill/>
          </a:ln>
        </p:spPr>
      </p:pic>
      <p:sp>
        <p:nvSpPr>
          <p:cNvPr id="239" name="Google Shape;239;p3"/>
          <p:cNvSpPr txBox="1"/>
          <p:nvPr/>
        </p:nvSpPr>
        <p:spPr>
          <a:xfrm>
            <a:off x="2505125" y="1543137"/>
            <a:ext cx="2486100" cy="357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100"/>
              <a:buFont typeface="Montserrat"/>
              <a:buNone/>
            </a:pPr>
            <a:r>
              <a:rPr b="0" i="0" lang="es-MX" sz="2400" u="none" cap="none" strike="noStrike">
                <a:solidFill>
                  <a:schemeClr val="dk2"/>
                </a:solidFill>
                <a:latin typeface="Vidaloka"/>
                <a:ea typeface="Vidaloka"/>
                <a:cs typeface="Vidaloka"/>
                <a:sym typeface="Vidaloka"/>
              </a:rPr>
              <a:t>Obedéceme!!!</a:t>
            </a:r>
            <a:endParaRPr b="0" i="0" sz="2400" u="none" cap="none" strike="noStrike">
              <a:solidFill>
                <a:schemeClr val="dk2"/>
              </a:solidFill>
              <a:latin typeface="Vidaloka"/>
              <a:ea typeface="Vidaloka"/>
              <a:cs typeface="Vidaloka"/>
              <a:sym typeface="Vidaloka"/>
            </a:endParaRPr>
          </a:p>
        </p:txBody>
      </p:sp>
      <p:pic>
        <p:nvPicPr>
          <p:cNvPr descr="Pixelado png | PNGEgg" id="240" name="Google Shape;240;p3"/>
          <p:cNvPicPr preferRelativeResize="0"/>
          <p:nvPr/>
        </p:nvPicPr>
        <p:blipFill rotWithShape="1">
          <a:blip r:embed="rId4">
            <a:alphaModFix/>
          </a:blip>
          <a:srcRect b="0" l="0" r="0" t="0"/>
          <a:stretch/>
        </p:blipFill>
        <p:spPr>
          <a:xfrm>
            <a:off x="3742682" y="2379767"/>
            <a:ext cx="731137" cy="7279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Procesador PNG Imágenes Transparentes - Pngtree" id="245" name="Google Shape;245;p4"/>
          <p:cNvPicPr preferRelativeResize="0"/>
          <p:nvPr/>
        </p:nvPicPr>
        <p:blipFill rotWithShape="1">
          <a:blip r:embed="rId3">
            <a:alphaModFix/>
          </a:blip>
          <a:srcRect b="0" l="0" r="0" t="0"/>
          <a:stretch/>
        </p:blipFill>
        <p:spPr>
          <a:xfrm>
            <a:off x="5351930" y="1330695"/>
            <a:ext cx="2482103" cy="2482103"/>
          </a:xfrm>
          <a:prstGeom prst="rect">
            <a:avLst/>
          </a:prstGeom>
          <a:noFill/>
          <a:ln>
            <a:noFill/>
          </a:ln>
        </p:spPr>
      </p:pic>
      <p:pic>
        <p:nvPicPr>
          <p:cNvPr descr="Vector Icono De La Flecha Hacia La Derecha PNG , Icono De Flecha, Iconos  Iconos, Com Con PNG y Vector para Descargar Gratis | Pngtree" id="246" name="Google Shape;246;p4"/>
          <p:cNvPicPr preferRelativeResize="0"/>
          <p:nvPr/>
        </p:nvPicPr>
        <p:blipFill rotWithShape="1">
          <a:blip r:embed="rId4">
            <a:alphaModFix/>
          </a:blip>
          <a:srcRect b="0" l="0" r="0" t="0"/>
          <a:stretch/>
        </p:blipFill>
        <p:spPr>
          <a:xfrm>
            <a:off x="3369049" y="1580305"/>
            <a:ext cx="1982881" cy="1982881"/>
          </a:xfrm>
          <a:prstGeom prst="rect">
            <a:avLst/>
          </a:prstGeom>
          <a:noFill/>
          <a:ln>
            <a:noFill/>
          </a:ln>
        </p:spPr>
      </p:pic>
      <p:pic>
        <p:nvPicPr>
          <p:cNvPr descr="Código Binario, Archivo Binario, Número Binario imagen png - imagen  transparente descarga gratuita" id="247" name="Google Shape;247;p4"/>
          <p:cNvPicPr preferRelativeResize="0"/>
          <p:nvPr/>
        </p:nvPicPr>
        <p:blipFill rotWithShape="1">
          <a:blip r:embed="rId5">
            <a:alphaModFix/>
          </a:blip>
          <a:srcRect b="20482" l="10417" r="12142" t="20057"/>
          <a:stretch/>
        </p:blipFill>
        <p:spPr>
          <a:xfrm>
            <a:off x="886946" y="1482789"/>
            <a:ext cx="2239481" cy="2177921"/>
          </a:xfrm>
          <a:prstGeom prst="rect">
            <a:avLst/>
          </a:prstGeom>
          <a:noFill/>
          <a:ln>
            <a:noFill/>
          </a:ln>
        </p:spPr>
      </p:pic>
      <p:pic>
        <p:nvPicPr>
          <p:cNvPr descr="Gran Signo de Interrogación PNG transparente - StickPNG" id="248" name="Google Shape;248;p4"/>
          <p:cNvPicPr preferRelativeResize="0"/>
          <p:nvPr/>
        </p:nvPicPr>
        <p:blipFill rotWithShape="1">
          <a:blip r:embed="rId6">
            <a:alphaModFix/>
          </a:blip>
          <a:srcRect b="0" l="0" r="0" t="0"/>
          <a:stretch/>
        </p:blipFill>
        <p:spPr>
          <a:xfrm rot="1296077">
            <a:off x="7441942" y="1071772"/>
            <a:ext cx="527581" cy="682652"/>
          </a:xfrm>
          <a:prstGeom prst="rect">
            <a:avLst/>
          </a:prstGeom>
          <a:noFill/>
          <a:ln>
            <a:noFill/>
          </a:ln>
        </p:spPr>
      </p:pic>
      <p:pic>
        <p:nvPicPr>
          <p:cNvPr descr="Gran Signo de Interrogación PNG transparente - StickPNG" id="249" name="Google Shape;249;p4"/>
          <p:cNvPicPr preferRelativeResize="0"/>
          <p:nvPr/>
        </p:nvPicPr>
        <p:blipFill rotWithShape="1">
          <a:blip r:embed="rId6">
            <a:alphaModFix/>
          </a:blip>
          <a:srcRect b="0" l="0" r="0" t="0"/>
          <a:stretch/>
        </p:blipFill>
        <p:spPr>
          <a:xfrm rot="719056">
            <a:off x="7274612" y="1354146"/>
            <a:ext cx="261383" cy="3382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
          <p:cNvSpPr txBox="1"/>
          <p:nvPr/>
        </p:nvSpPr>
        <p:spPr>
          <a:xfrm>
            <a:off x="361506" y="399006"/>
            <a:ext cx="848478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MX" sz="2400" u="none" cap="none" strike="noStrike">
                <a:solidFill>
                  <a:srgbClr val="000000"/>
                </a:solidFill>
                <a:latin typeface="Montserrat"/>
                <a:ea typeface="Montserrat"/>
                <a:cs typeface="Montserrat"/>
                <a:sym typeface="Montserrat"/>
              </a:rPr>
              <a:t>¿Qué es un intérprete?</a:t>
            </a:r>
            <a:endParaRPr b="1" i="0" sz="2400" u="none" cap="none" strike="noStrike">
              <a:solidFill>
                <a:srgbClr val="000000"/>
              </a:solidFill>
              <a:latin typeface="Montserrat"/>
              <a:ea typeface="Montserrat"/>
              <a:cs typeface="Montserrat"/>
              <a:sym typeface="Montserrat"/>
            </a:endParaRPr>
          </a:p>
        </p:txBody>
      </p:sp>
      <p:pic>
        <p:nvPicPr>
          <p:cNvPr descr="discraseado | Tesoro de los diccionarios históricos de la lengua española |  RAE - ASALE" id="255" name="Google Shape;255;p5"/>
          <p:cNvPicPr preferRelativeResize="0"/>
          <p:nvPr/>
        </p:nvPicPr>
        <p:blipFill rotWithShape="1">
          <a:blip r:embed="rId3">
            <a:alphaModFix/>
          </a:blip>
          <a:srcRect b="0" l="0" r="0" t="0"/>
          <a:stretch/>
        </p:blipFill>
        <p:spPr>
          <a:xfrm>
            <a:off x="481165" y="1253920"/>
            <a:ext cx="2635660" cy="2635660"/>
          </a:xfrm>
          <a:prstGeom prst="rect">
            <a:avLst/>
          </a:prstGeom>
          <a:noFill/>
          <a:ln>
            <a:noFill/>
          </a:ln>
        </p:spPr>
      </p:pic>
      <p:pic>
        <p:nvPicPr>
          <p:cNvPr descr="Home" id="256" name="Google Shape;256;p5"/>
          <p:cNvPicPr preferRelativeResize="0"/>
          <p:nvPr/>
        </p:nvPicPr>
        <p:blipFill rotWithShape="1">
          <a:blip r:embed="rId4">
            <a:alphaModFix/>
          </a:blip>
          <a:srcRect b="0" l="0" r="44193" t="0"/>
          <a:stretch/>
        </p:blipFill>
        <p:spPr>
          <a:xfrm>
            <a:off x="3620588" y="2272294"/>
            <a:ext cx="5042247" cy="6101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6"/>
          <p:cNvSpPr txBox="1"/>
          <p:nvPr>
            <p:ph type="title"/>
          </p:nvPr>
        </p:nvSpPr>
        <p:spPr>
          <a:xfrm>
            <a:off x="0" y="565224"/>
            <a:ext cx="26292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s-MX"/>
              <a:t>Intérprete</a:t>
            </a:r>
            <a:endParaRPr/>
          </a:p>
        </p:txBody>
      </p:sp>
      <p:sp>
        <p:nvSpPr>
          <p:cNvPr id="262" name="Google Shape;262;p6"/>
          <p:cNvSpPr txBox="1"/>
          <p:nvPr>
            <p:ph idx="1" type="subTitle"/>
          </p:nvPr>
        </p:nvSpPr>
        <p:spPr>
          <a:xfrm>
            <a:off x="464799" y="1233044"/>
            <a:ext cx="8214401" cy="1525200"/>
          </a:xfrm>
          <a:prstGeom prst="rect">
            <a:avLst/>
          </a:prstGeom>
          <a:noFill/>
          <a:ln>
            <a:noFill/>
          </a:ln>
        </p:spPr>
        <p:txBody>
          <a:bodyPr anchorCtr="0" anchor="t" bIns="91425" lIns="91425" spcFirstLastPara="1" rIns="91425" wrap="square" tIns="91425">
            <a:noAutofit/>
          </a:bodyPr>
          <a:lstStyle/>
          <a:p>
            <a:pPr indent="-457200" lvl="0" marL="457200" rtl="0" algn="just">
              <a:lnSpc>
                <a:spcPct val="100000"/>
              </a:lnSpc>
              <a:spcBef>
                <a:spcPts val="0"/>
              </a:spcBef>
              <a:spcAft>
                <a:spcPts val="0"/>
              </a:spcAft>
              <a:buSzPts val="1800"/>
              <a:buAutoNum type="arabicPeriod"/>
            </a:pPr>
            <a:r>
              <a:rPr lang="es-MX"/>
              <a:t>m. y f. Persona que interpreta.</a:t>
            </a:r>
            <a:endParaRPr/>
          </a:p>
          <a:p>
            <a:pPr indent="-342900" lvl="0" marL="457200" rtl="0" algn="just">
              <a:lnSpc>
                <a:spcPct val="100000"/>
              </a:lnSpc>
              <a:spcBef>
                <a:spcPts val="0"/>
              </a:spcBef>
              <a:spcAft>
                <a:spcPts val="0"/>
              </a:spcAft>
              <a:buSzPts val="1800"/>
              <a:buNone/>
            </a:pPr>
            <a:r>
              <a:t/>
            </a:r>
            <a:endParaRPr/>
          </a:p>
          <a:p>
            <a:pPr indent="-457200" lvl="0" marL="457200" rtl="0" algn="just">
              <a:lnSpc>
                <a:spcPct val="100000"/>
              </a:lnSpc>
              <a:spcBef>
                <a:spcPts val="0"/>
              </a:spcBef>
              <a:spcAft>
                <a:spcPts val="0"/>
              </a:spcAft>
              <a:buSzPts val="1800"/>
              <a:buAutoNum type="arabicPeriod"/>
            </a:pPr>
            <a:r>
              <a:rPr lang="es-MX"/>
              <a:t>m. y f. Persona que explica a otras, en lengua que entienden, lo dicho en otra que les es desconocida.</a:t>
            </a:r>
            <a:endParaRPr/>
          </a:p>
          <a:p>
            <a:pPr indent="-342900" lvl="0" marL="457200" rtl="0" algn="just">
              <a:lnSpc>
                <a:spcPct val="100000"/>
              </a:lnSpc>
              <a:spcBef>
                <a:spcPts val="0"/>
              </a:spcBef>
              <a:spcAft>
                <a:spcPts val="0"/>
              </a:spcAft>
              <a:buSzPts val="1800"/>
              <a:buNone/>
            </a:pPr>
            <a:r>
              <a:t/>
            </a:r>
            <a:endParaRPr/>
          </a:p>
          <a:p>
            <a:pPr indent="-457200" lvl="0" marL="457200" rtl="0" algn="just">
              <a:lnSpc>
                <a:spcPct val="100000"/>
              </a:lnSpc>
              <a:spcBef>
                <a:spcPts val="0"/>
              </a:spcBef>
              <a:spcAft>
                <a:spcPts val="0"/>
              </a:spcAft>
              <a:buSzPts val="1800"/>
              <a:buAutoNum type="arabicPeriod"/>
            </a:pPr>
            <a:r>
              <a:rPr lang="es-MX"/>
              <a:t>m. y f. Cosa que sirve para dar a conocer los afecos y movimientos del alma.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7"/>
          <p:cNvSpPr txBox="1"/>
          <p:nvPr>
            <p:ph type="title"/>
          </p:nvPr>
        </p:nvSpPr>
        <p:spPr>
          <a:xfrm>
            <a:off x="0" y="565224"/>
            <a:ext cx="26292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s-MX"/>
              <a:t>Interpreter</a:t>
            </a:r>
            <a:endParaRPr/>
          </a:p>
        </p:txBody>
      </p:sp>
      <p:sp>
        <p:nvSpPr>
          <p:cNvPr id="268" name="Google Shape;268;p7"/>
          <p:cNvSpPr txBox="1"/>
          <p:nvPr>
            <p:ph idx="1" type="subTitle"/>
          </p:nvPr>
        </p:nvSpPr>
        <p:spPr>
          <a:xfrm>
            <a:off x="464799" y="1233044"/>
            <a:ext cx="8214401" cy="1525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s-MX"/>
              <a:t>(1) Computer program that translates and executes each statement or construct of a computer program before translating and executing the next. (ISO/IEC/IEEE 24765:2017 Systems and software engineering-Vocabulary)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8"/>
          <p:cNvSpPr txBox="1"/>
          <p:nvPr>
            <p:ph idx="1" type="subTitle"/>
          </p:nvPr>
        </p:nvSpPr>
        <p:spPr>
          <a:xfrm>
            <a:off x="1842900" y="806556"/>
            <a:ext cx="5458200" cy="9972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800"/>
              <a:buNone/>
            </a:pPr>
            <a:r>
              <a:rPr b="1" lang="es-MX"/>
              <a:t>¿Cómo se implementa un interprete?</a:t>
            </a:r>
            <a:endParaRPr/>
          </a:p>
        </p:txBody>
      </p:sp>
      <p:sp>
        <p:nvSpPr>
          <p:cNvPr id="274" name="Google Shape;274;p8"/>
          <p:cNvSpPr txBox="1"/>
          <p:nvPr>
            <p:ph type="title"/>
          </p:nvPr>
        </p:nvSpPr>
        <p:spPr>
          <a:xfrm>
            <a:off x="0" y="2571750"/>
            <a:ext cx="26292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s-MX"/>
              <a:t>1</a:t>
            </a:r>
            <a:br>
              <a:rPr lang="es-MX"/>
            </a:br>
            <a:br>
              <a:rPr lang="es-MX"/>
            </a:br>
            <a:r>
              <a:rPr lang="es-MX"/>
              <a:t>Tokenization</a:t>
            </a:r>
            <a:endParaRPr/>
          </a:p>
        </p:txBody>
      </p:sp>
      <p:sp>
        <p:nvSpPr>
          <p:cNvPr id="275" name="Google Shape;275;p8"/>
          <p:cNvSpPr txBox="1"/>
          <p:nvPr/>
        </p:nvSpPr>
        <p:spPr>
          <a:xfrm>
            <a:off x="3257400" y="2565642"/>
            <a:ext cx="2629200" cy="49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Vidaloka"/>
              <a:buNone/>
            </a:pPr>
            <a:r>
              <a:rPr b="0" i="0" lang="es-MX" sz="3000" u="none" cap="none" strike="noStrike">
                <a:solidFill>
                  <a:schemeClr val="dk1"/>
                </a:solidFill>
                <a:latin typeface="Vidaloka"/>
                <a:ea typeface="Vidaloka"/>
                <a:cs typeface="Vidaloka"/>
                <a:sym typeface="Vidaloka"/>
              </a:rPr>
              <a:t>2</a:t>
            </a:r>
            <a:endParaRPr/>
          </a:p>
          <a:p>
            <a:pPr indent="0" lvl="0" marL="0" marR="0" rtl="0" algn="ctr">
              <a:lnSpc>
                <a:spcPct val="100000"/>
              </a:lnSpc>
              <a:spcBef>
                <a:spcPts val="0"/>
              </a:spcBef>
              <a:spcAft>
                <a:spcPts val="0"/>
              </a:spcAft>
              <a:buClr>
                <a:schemeClr val="dk1"/>
              </a:buClr>
              <a:buSzPts val="4800"/>
              <a:buFont typeface="Vidaloka"/>
              <a:buNone/>
            </a:pPr>
            <a:r>
              <a:t/>
            </a:r>
            <a:endParaRPr b="0" i="0" sz="3000" u="none" cap="none" strike="noStrike">
              <a:solidFill>
                <a:schemeClr val="dk1"/>
              </a:solidFill>
              <a:latin typeface="Vidaloka"/>
              <a:ea typeface="Vidaloka"/>
              <a:cs typeface="Vidaloka"/>
              <a:sym typeface="Vidaloka"/>
            </a:endParaRPr>
          </a:p>
          <a:p>
            <a:pPr indent="0" lvl="0" marL="0" marR="0" rtl="0" algn="ctr">
              <a:lnSpc>
                <a:spcPct val="100000"/>
              </a:lnSpc>
              <a:spcBef>
                <a:spcPts val="0"/>
              </a:spcBef>
              <a:spcAft>
                <a:spcPts val="0"/>
              </a:spcAft>
              <a:buClr>
                <a:schemeClr val="dk1"/>
              </a:buClr>
              <a:buSzPts val="4800"/>
              <a:buFont typeface="Vidaloka"/>
              <a:buNone/>
            </a:pPr>
            <a:r>
              <a:rPr b="0" i="0" lang="es-MX" sz="3000" u="none" cap="none" strike="noStrike">
                <a:solidFill>
                  <a:schemeClr val="dk1"/>
                </a:solidFill>
                <a:latin typeface="Vidaloka"/>
                <a:ea typeface="Vidaloka"/>
                <a:cs typeface="Vidaloka"/>
                <a:sym typeface="Vidaloka"/>
              </a:rPr>
              <a:t>Parsing</a:t>
            </a:r>
            <a:endParaRPr/>
          </a:p>
        </p:txBody>
      </p:sp>
      <p:sp>
        <p:nvSpPr>
          <p:cNvPr id="276" name="Google Shape;276;p8"/>
          <p:cNvSpPr txBox="1"/>
          <p:nvPr/>
        </p:nvSpPr>
        <p:spPr>
          <a:xfrm>
            <a:off x="6514800" y="2571750"/>
            <a:ext cx="2629200" cy="49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Vidaloka"/>
              <a:buNone/>
            </a:pPr>
            <a:r>
              <a:rPr b="0" i="0" lang="es-MX" sz="3000" u="none" cap="none" strike="noStrike">
                <a:solidFill>
                  <a:schemeClr val="dk1"/>
                </a:solidFill>
                <a:latin typeface="Vidaloka"/>
                <a:ea typeface="Vidaloka"/>
                <a:cs typeface="Vidaloka"/>
                <a:sym typeface="Vidaloka"/>
              </a:rPr>
              <a:t>3</a:t>
            </a:r>
            <a:endParaRPr/>
          </a:p>
          <a:p>
            <a:pPr indent="0" lvl="0" marL="0" marR="0" rtl="0" algn="ctr">
              <a:lnSpc>
                <a:spcPct val="100000"/>
              </a:lnSpc>
              <a:spcBef>
                <a:spcPts val="0"/>
              </a:spcBef>
              <a:spcAft>
                <a:spcPts val="0"/>
              </a:spcAft>
              <a:buClr>
                <a:schemeClr val="dk1"/>
              </a:buClr>
              <a:buSzPts val="4800"/>
              <a:buFont typeface="Vidaloka"/>
              <a:buNone/>
            </a:pPr>
            <a:r>
              <a:t/>
            </a:r>
            <a:endParaRPr b="0" i="0" sz="3000" u="none" cap="none" strike="noStrike">
              <a:solidFill>
                <a:schemeClr val="dk1"/>
              </a:solidFill>
              <a:latin typeface="Vidaloka"/>
              <a:ea typeface="Vidaloka"/>
              <a:cs typeface="Vidaloka"/>
              <a:sym typeface="Vidaloka"/>
            </a:endParaRPr>
          </a:p>
          <a:p>
            <a:pPr indent="0" lvl="0" marL="0" marR="0" rtl="0" algn="ctr">
              <a:lnSpc>
                <a:spcPct val="100000"/>
              </a:lnSpc>
              <a:spcBef>
                <a:spcPts val="0"/>
              </a:spcBef>
              <a:spcAft>
                <a:spcPts val="0"/>
              </a:spcAft>
              <a:buClr>
                <a:schemeClr val="dk1"/>
              </a:buClr>
              <a:buSzPts val="4800"/>
              <a:buFont typeface="Vidaloka"/>
              <a:buNone/>
            </a:pPr>
            <a:r>
              <a:rPr b="0" i="0" lang="es-MX" sz="3000" u="none" cap="none" strike="noStrike">
                <a:solidFill>
                  <a:schemeClr val="dk1"/>
                </a:solidFill>
                <a:latin typeface="Vidaloka"/>
                <a:ea typeface="Vidaloka"/>
                <a:cs typeface="Vidaloka"/>
                <a:sym typeface="Vidaloka"/>
              </a:rPr>
              <a:t>Execution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9"/>
          <p:cNvSpPr txBox="1"/>
          <p:nvPr>
            <p:ph type="title"/>
          </p:nvPr>
        </p:nvSpPr>
        <p:spPr>
          <a:xfrm>
            <a:off x="2410500" y="2322900"/>
            <a:ext cx="4323000" cy="49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s-MX"/>
              <a:t>Vamos a construirlo!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0x010100915545F3063FDC418CBBE2F658B1F4F1</vt:lpwstr>
  </property>
</Properties>
</file>