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DF568-B241-4F08-A849-BDB799CFA4AB}" v="7" dt="2020-08-17T14:24:07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za Becerra Tamayo" userId="930871c50b894ea4" providerId="Windows Live" clId="Web-{5DBDF568-B241-4F08-A849-BDB799CFA4AB}"/>
    <pc:docChg chg="">
      <pc:chgData name="Constanza Becerra Tamayo" userId="930871c50b894ea4" providerId="Windows Live" clId="Web-{5DBDF568-B241-4F08-A849-BDB799CFA4AB}" dt="2020-08-17T14:24:07.370" v="0" actId="20577"/>
      <pc:docMkLst>
        <pc:docMk/>
      </pc:docMkLst>
    </pc:docChg>
  </pc:docChgLst>
  <pc:docChgLst>
    <pc:chgData clId="Web-{5DBDF568-B241-4F08-A849-BDB799CFA4AB}"/>
    <pc:docChg chg="modSld">
      <pc:chgData name="" userId="" providerId="" clId="Web-{5DBDF568-B241-4F08-A849-BDB799CFA4AB}" dt="2020-08-17T14:24:06.058" v="4" actId="20577"/>
      <pc:docMkLst>
        <pc:docMk/>
      </pc:docMkLst>
      <pc:sldChg chg="modSp">
        <pc:chgData name="" userId="" providerId="" clId="Web-{5DBDF568-B241-4F08-A849-BDB799CFA4AB}" dt="2020-08-17T14:24:06.058" v="3" actId="20577"/>
        <pc:sldMkLst>
          <pc:docMk/>
          <pc:sldMk cId="109857222" sldId="256"/>
        </pc:sldMkLst>
        <pc:spChg chg="mod">
          <ac:chgData name="" userId="" providerId="" clId="Web-{5DBDF568-B241-4F08-A849-BDB799CFA4AB}" dt="2020-08-17T14:24:06.058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Jua </a:t>
            </a:r>
            <a:r>
              <a:rPr lang="en-US" dirty="0" err="1">
                <a:cs typeface="Calibri Light"/>
              </a:rPr>
              <a:t>camilo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Jua camilo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2020-08-17T14:23:57Z</dcterms:created>
  <dcterms:modified xsi:type="dcterms:W3CDTF">2020-08-17T14:24:09Z</dcterms:modified>
</cp:coreProperties>
</file>