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5"/>
    <p:sldMasterId id="2147483648" r:id="rId6"/>
    <p:sldMasterId id="2147483660" r:id="rId7"/>
  </p:sldMasterIdLst>
  <p:notesMasterIdLst>
    <p:notesMasterId r:id="rId35"/>
  </p:notesMasterIdLst>
  <p:sldIdLst>
    <p:sldId id="256" r:id="rId8"/>
    <p:sldId id="257" r:id="rId9"/>
    <p:sldId id="262" r:id="rId10"/>
    <p:sldId id="260" r:id="rId11"/>
    <p:sldId id="264" r:id="rId12"/>
    <p:sldId id="265" r:id="rId13"/>
    <p:sldId id="261" r:id="rId14"/>
    <p:sldId id="283" r:id="rId15"/>
    <p:sldId id="263" r:id="rId16"/>
    <p:sldId id="266" r:id="rId17"/>
    <p:sldId id="267" r:id="rId18"/>
    <p:sldId id="270" r:id="rId19"/>
    <p:sldId id="268" r:id="rId20"/>
    <p:sldId id="269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58" r:id="rId34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0140" autoAdjust="0"/>
  </p:normalViewPr>
  <p:slideViewPr>
    <p:cSldViewPr snapToGrid="0" snapToObjects="1">
      <p:cViewPr varScale="1">
        <p:scale>
          <a:sx n="132" d="100"/>
          <a:sy n="132" d="100"/>
        </p:scale>
        <p:origin x="1050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tableStyles" Target="tableStyles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F8651-3ED7-4908-89A0-BE7A233C7155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4FE02-A589-41E9-8DDF-29CEE6AB9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728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1371600" y="5348694"/>
            <a:ext cx="6400800" cy="8958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pic>
        <p:nvPicPr>
          <p:cNvPr id="8" name="Title Background" descr="Bannier-los-lic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3" y="4248675"/>
            <a:ext cx="8933794" cy="1097280"/>
          </a:xfrm>
          <a:prstGeom prst="rect">
            <a:avLst/>
          </a:prstGeom>
        </p:spPr>
      </p:pic>
      <p:sp>
        <p:nvSpPr>
          <p:cNvPr id="4" name="Title"/>
          <p:cNvSpPr>
            <a:spLocks noGrp="1"/>
          </p:cNvSpPr>
          <p:nvPr>
            <p:ph type="title"/>
          </p:nvPr>
        </p:nvSpPr>
        <p:spPr>
          <a:xfrm>
            <a:off x="165652" y="4439478"/>
            <a:ext cx="8792818" cy="82826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909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"/>
          <p:cNvSpPr>
            <a:spLocks noGrp="1"/>
          </p:cNvSpPr>
          <p:nvPr>
            <p:ph idx="1"/>
          </p:nvPr>
        </p:nvSpPr>
        <p:spPr>
          <a:xfrm>
            <a:off x="457200" y="1620000"/>
            <a:ext cx="8229600" cy="450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/>
            </a:lvl1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360000"/>
            <a:ext cx="9144000" cy="956058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1902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Right"/>
          <p:cNvSpPr>
            <a:spLocks noGrp="1"/>
          </p:cNvSpPr>
          <p:nvPr>
            <p:ph sz="half" idx="2"/>
          </p:nvPr>
        </p:nvSpPr>
        <p:spPr>
          <a:xfrm>
            <a:off x="4579200" y="1620000"/>
            <a:ext cx="4204800" cy="450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3" name="Text Left"/>
          <p:cNvSpPr>
            <a:spLocks noGrp="1"/>
          </p:cNvSpPr>
          <p:nvPr>
            <p:ph sz="half" idx="1"/>
          </p:nvPr>
        </p:nvSpPr>
        <p:spPr>
          <a:xfrm>
            <a:off x="145143" y="1620000"/>
            <a:ext cx="4205514" cy="450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360000"/>
            <a:ext cx="9144000" cy="956058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69257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Objects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Right"/>
          <p:cNvSpPr>
            <a:spLocks noGrp="1"/>
          </p:cNvSpPr>
          <p:nvPr>
            <p:ph sz="half" idx="2"/>
          </p:nvPr>
        </p:nvSpPr>
        <p:spPr>
          <a:xfrm>
            <a:off x="4579200" y="2167180"/>
            <a:ext cx="4204800" cy="39528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9" name="Subtitle Right"/>
          <p:cNvSpPr>
            <a:spLocks noGrp="1"/>
          </p:cNvSpPr>
          <p:nvPr>
            <p:ph type="body" idx="14"/>
          </p:nvPr>
        </p:nvSpPr>
        <p:spPr>
          <a:xfrm>
            <a:off x="4579200" y="1527418"/>
            <a:ext cx="4205514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</a:defRPr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  <p:sp>
        <p:nvSpPr>
          <p:cNvPr id="3" name="Text Left"/>
          <p:cNvSpPr>
            <a:spLocks noGrp="1"/>
          </p:cNvSpPr>
          <p:nvPr>
            <p:ph sz="half" idx="1"/>
          </p:nvPr>
        </p:nvSpPr>
        <p:spPr>
          <a:xfrm>
            <a:off x="145143" y="2174874"/>
            <a:ext cx="4205514" cy="39451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8" name="Subtitle Left"/>
          <p:cNvSpPr>
            <a:spLocks noGrp="1"/>
          </p:cNvSpPr>
          <p:nvPr>
            <p:ph type="body" idx="13"/>
          </p:nvPr>
        </p:nvSpPr>
        <p:spPr>
          <a:xfrm>
            <a:off x="145143" y="1528640"/>
            <a:ext cx="4205514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</a:defRPr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360000"/>
            <a:ext cx="9144000" cy="956058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14985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2775110"/>
            <a:ext cx="9144000" cy="956058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5127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ption"/>
          <p:cNvSpPr>
            <a:spLocks noGrp="1"/>
          </p:cNvSpPr>
          <p:nvPr>
            <p:ph type="body" sz="half" idx="2"/>
          </p:nvPr>
        </p:nvSpPr>
        <p:spPr>
          <a:xfrm>
            <a:off x="0" y="6060835"/>
            <a:ext cx="9143999" cy="2840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</a:defRPr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  <p:sp>
        <p:nvSpPr>
          <p:cNvPr id="3" name="Picture"/>
          <p:cNvSpPr>
            <a:spLocks noGrp="1"/>
          </p:cNvSpPr>
          <p:nvPr>
            <p:ph type="pic" idx="1"/>
          </p:nvPr>
        </p:nvSpPr>
        <p:spPr>
          <a:xfrm>
            <a:off x="0" y="1471014"/>
            <a:ext cx="9155714" cy="45898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nl-NL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360000"/>
            <a:ext cx="9155714" cy="957600"/>
          </a:xfrm>
        </p:spPr>
        <p:txBody>
          <a:bodyPr anchor="ctr">
            <a:normAutofit/>
          </a:bodyPr>
          <a:lstStyle>
            <a:lvl1pPr algn="ctr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4638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" descr="F1-def-klein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69" r="848" b="33537"/>
          <a:stretch/>
        </p:blipFill>
        <p:spPr>
          <a:xfrm>
            <a:off x="0" y="1620000"/>
            <a:ext cx="9155714" cy="450000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360000"/>
            <a:ext cx="9155714" cy="957600"/>
          </a:xfrm>
        </p:spPr>
        <p:txBody>
          <a:bodyPr anchor="ctr">
            <a:normAutofit/>
          </a:bodyPr>
          <a:lstStyle>
            <a:lvl1pPr algn="ctr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74800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2335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10" Type="http://schemas.openxmlformats.org/officeDocument/2006/relationships/image" Target="../media/image4.jpg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alphaModFix amt="5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itle Background" descr="Bannier-los-licht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3" y="4248675"/>
            <a:ext cx="8933794" cy="1097280"/>
          </a:xfrm>
          <a:prstGeom prst="rect">
            <a:avLst/>
          </a:prstGeom>
        </p:spPr>
      </p:pic>
      <p:pic>
        <p:nvPicPr>
          <p:cNvPr id="13" name="Logo" descr="Levi9-vectorlogo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256" y="725839"/>
            <a:ext cx="3042744" cy="304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454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3200" b="0" i="0" kern="1200" cap="all">
          <a:solidFill>
            <a:srgbClr val="FFFFFF"/>
          </a:solidFill>
          <a:effectLst>
            <a:outerShdw blurRad="31750" dir="2700000" algn="tl" rotWithShape="0">
              <a:srgbClr val="000000">
                <a:alpha val="50000"/>
              </a:srgbClr>
            </a:outerShdw>
          </a:effectLst>
          <a:latin typeface="Helvetica Neue Light"/>
          <a:ea typeface="+mj-ea"/>
          <a:cs typeface="Helvetica Neue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 baseline="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alphaModFix amt="5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 descr="Levi9-vectorlogo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200" y="6177600"/>
            <a:ext cx="648000" cy="64800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360000"/>
            <a:ext cx="9144000" cy="956058"/>
          </a:xfrm>
          <a:prstGeom prst="rect">
            <a:avLst/>
          </a:prstGeom>
          <a:blipFill rotWithShape="1">
            <a:blip r:embed="rId10"/>
            <a:stretch>
              <a:fillRect/>
            </a:stretch>
          </a:blipFill>
          <a:ln>
            <a:noFill/>
          </a:ln>
          <a:effectLst>
            <a:outerShdw blurRad="50800" dir="2700000" algn="tl" rotWithShape="0">
              <a:srgbClr val="000000">
                <a:alpha val="43000"/>
              </a:srgbClr>
            </a:outerShdw>
          </a:effectLst>
        </p:spPr>
        <p:txBody>
          <a:bodyPr vert="horz" lIns="91440" tIns="0" rIns="91440" bIns="54000" rtlCol="0" anchor="ctr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257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9" r:id="rId3"/>
    <p:sldLayoutId id="2147483654" r:id="rId4"/>
    <p:sldLayoutId id="2147483657" r:id="rId5"/>
    <p:sldLayoutId id="2147483662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3200" b="0" i="0" kern="1200" cap="all">
          <a:solidFill>
            <a:srgbClr val="FFFFFF"/>
          </a:solidFill>
          <a:effectLst>
            <a:outerShdw blurRad="31750" dir="2700000" algn="tl" rotWithShape="0">
              <a:srgbClr val="000000">
                <a:alpha val="50000"/>
              </a:srgbClr>
            </a:outerShdw>
          </a:effectLst>
          <a:latin typeface="Helvetica Neue Light"/>
          <a:ea typeface="+mj-ea"/>
          <a:cs typeface="Helvetica Neue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 baseline="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alphaModFix amt="5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 descr="Levi9-vectorlogo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200" y="6177600"/>
            <a:ext cx="648000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526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3200" b="0" i="0" kern="1200" cap="all">
          <a:solidFill>
            <a:srgbClr val="FFFFFF"/>
          </a:solidFill>
          <a:effectLst>
            <a:outerShdw blurRad="31750" dir="2700000" algn="tl" rotWithShape="0">
              <a:srgbClr val="000000">
                <a:alpha val="50000"/>
              </a:srgbClr>
            </a:outerShdw>
          </a:effectLst>
          <a:latin typeface="Helvetica Neue Light"/>
          <a:ea typeface="+mj-ea"/>
          <a:cs typeface="Helvetica Neue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 baseline="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61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err="1" smtClean="0"/>
              <a:t>Moduls</a:t>
            </a:r>
            <a:endParaRPr lang="sr-Latn-RS" dirty="0" smtClean="0"/>
          </a:p>
          <a:p>
            <a:pPr lvl="2"/>
            <a:r>
              <a:rPr lang="en-US" dirty="0" smtClean="0"/>
              <a:t>Contains parts of the application which we export</a:t>
            </a:r>
            <a:endParaRPr lang="sr-Latn-RS" dirty="0" smtClean="0"/>
          </a:p>
          <a:p>
            <a:pPr lvl="1"/>
            <a:r>
              <a:rPr lang="en-US" dirty="0" smtClean="0"/>
              <a:t>Components</a:t>
            </a:r>
            <a:endParaRPr lang="sr-Latn-RS" dirty="0" smtClean="0"/>
          </a:p>
          <a:p>
            <a:pPr lvl="2"/>
            <a:r>
              <a:rPr lang="en-US" dirty="0" smtClean="0"/>
              <a:t>Application logic which controls parts of the user interface</a:t>
            </a:r>
            <a:endParaRPr lang="sr-Latn-RS" dirty="0" smtClean="0"/>
          </a:p>
          <a:p>
            <a:pPr lvl="1"/>
            <a:r>
              <a:rPr lang="sr-Latn-RS" dirty="0" smtClean="0"/>
              <a:t>Templates</a:t>
            </a:r>
          </a:p>
          <a:p>
            <a:pPr lvl="2"/>
            <a:r>
              <a:rPr lang="en-US" dirty="0" smtClean="0"/>
              <a:t>Renders the component on the page</a:t>
            </a:r>
            <a:endParaRPr lang="sr-Latn-RS" dirty="0" smtClean="0"/>
          </a:p>
          <a:p>
            <a:pPr lvl="1"/>
            <a:r>
              <a:rPr lang="sr-Latn-RS" dirty="0" smtClean="0"/>
              <a:t>Metadata</a:t>
            </a:r>
          </a:p>
          <a:p>
            <a:pPr lvl="2"/>
            <a:r>
              <a:rPr lang="en-US" dirty="0" err="1" smtClean="0"/>
              <a:t>Infomations</a:t>
            </a:r>
            <a:r>
              <a:rPr lang="en-US" dirty="0" smtClean="0"/>
              <a:t> about the angular application parts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r>
              <a:rPr lang="sr-Latn-RS" dirty="0" smtClean="0"/>
              <a:t>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28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Angular application is separated in modules</a:t>
            </a:r>
          </a:p>
          <a:p>
            <a:pPr lvl="1"/>
            <a:endParaRPr lang="sr-Latn-RS" dirty="0" smtClean="0"/>
          </a:p>
          <a:p>
            <a:pPr lvl="1"/>
            <a:r>
              <a:rPr lang="en-US" dirty="0" smtClean="0"/>
              <a:t>Modules export parts of Angular application (components, services) so they can be used in other parts of the application</a:t>
            </a:r>
            <a:endParaRPr lang="sr-Latn-RS" dirty="0"/>
          </a:p>
          <a:p>
            <a:pPr lvl="1"/>
            <a:endParaRPr lang="sr-Latn-RS" dirty="0"/>
          </a:p>
          <a:p>
            <a:pPr lvl="1"/>
            <a:r>
              <a:rPr lang="sr-Latn-RS" dirty="0" smtClean="0"/>
              <a:t>Export / Import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Moduli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3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With metadata we describe parts of the Angular application and bind those parts together</a:t>
            </a:r>
            <a:endParaRPr lang="sr-Latn-RS" dirty="0" smtClean="0"/>
          </a:p>
          <a:p>
            <a:pPr lvl="1"/>
            <a:endParaRPr lang="sr-Latn-RS" dirty="0"/>
          </a:p>
          <a:p>
            <a:pPr lvl="1"/>
            <a:r>
              <a:rPr lang="en-US" dirty="0" smtClean="0"/>
              <a:t>@Component decorator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4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Contains application logic</a:t>
            </a:r>
            <a:endParaRPr lang="sr-Latn-RS" dirty="0"/>
          </a:p>
          <a:p>
            <a:pPr lvl="1"/>
            <a:endParaRPr lang="sr-Latn-RS" dirty="0" smtClean="0"/>
          </a:p>
          <a:p>
            <a:pPr lvl="1"/>
            <a:r>
              <a:rPr lang="en-US" dirty="0" smtClean="0"/>
              <a:t>Control part of the user interface</a:t>
            </a:r>
            <a:endParaRPr lang="sr-Latn-RS" dirty="0" smtClean="0"/>
          </a:p>
          <a:p>
            <a:pPr lvl="1"/>
            <a:endParaRPr lang="sr-Latn-RS" dirty="0"/>
          </a:p>
          <a:p>
            <a:pPr lvl="1"/>
            <a:r>
              <a:rPr lang="en-US" dirty="0" smtClean="0"/>
              <a:t>1 root component</a:t>
            </a:r>
            <a:endParaRPr lang="sr-Latn-RS" dirty="0" smtClean="0"/>
          </a:p>
          <a:p>
            <a:pPr lvl="1"/>
            <a:endParaRPr lang="sr-Latn-RS" dirty="0"/>
          </a:p>
          <a:p>
            <a:pPr lvl="1"/>
            <a:r>
              <a:rPr lang="en-US" dirty="0" smtClean="0"/>
              <a:t>Bootstrapping component</a:t>
            </a:r>
            <a:endParaRPr lang="sr-Latn-RS" dirty="0" smtClean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Komponente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28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Mostly HTML with the parts of the angular code</a:t>
            </a:r>
            <a:endParaRPr lang="sr-Latn-RS" dirty="0" smtClean="0"/>
          </a:p>
          <a:p>
            <a:pPr lvl="1"/>
            <a:endParaRPr lang="sr-Latn-RS" dirty="0"/>
          </a:p>
          <a:p>
            <a:pPr lvl="1"/>
            <a:r>
              <a:rPr lang="en-US" dirty="0" smtClean="0"/>
              <a:t>Define how the component is rendered</a:t>
            </a:r>
            <a:endParaRPr lang="sr-Latn-RS" dirty="0" smtClean="0"/>
          </a:p>
          <a:p>
            <a:pPr lvl="1"/>
            <a:endParaRPr lang="sr-Latn-RS" dirty="0"/>
          </a:p>
          <a:p>
            <a:pPr lvl="1"/>
            <a:r>
              <a:rPr lang="en-US" dirty="0" smtClean="0"/>
              <a:t>@Component decorator for binding components with the templates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Inline template / Linked template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72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Used for coordination of communication between component and template</a:t>
            </a:r>
            <a:endParaRPr lang="sr-Latn-RS" dirty="0" smtClean="0"/>
          </a:p>
          <a:p>
            <a:pPr lvl="1"/>
            <a:endParaRPr lang="sr-Latn-RS" dirty="0"/>
          </a:p>
          <a:p>
            <a:pPr lvl="1"/>
            <a:r>
              <a:rPr lang="en-US" dirty="0" smtClean="0"/>
              <a:t>Based on unidirectional dataflow(better performances)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01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One way data binding</a:t>
            </a:r>
            <a:endParaRPr lang="en-US" dirty="0"/>
          </a:p>
          <a:p>
            <a:pPr lvl="2"/>
            <a:r>
              <a:rPr lang="en-US" dirty="0" smtClean="0"/>
              <a:t>Interpolation (Component &gt; Template)</a:t>
            </a:r>
          </a:p>
          <a:p>
            <a:pPr lvl="3"/>
            <a:r>
              <a:rPr lang="en-US" dirty="0" smtClean="0"/>
              <a:t>Using</a:t>
            </a:r>
            <a:r>
              <a:rPr lang="sr-Latn-RS" dirty="0" smtClean="0"/>
              <a:t> </a:t>
            </a:r>
            <a:r>
              <a:rPr lang="en-US" dirty="0" smtClean="0"/>
              <a:t>{{ }} we display values from component into template</a:t>
            </a:r>
          </a:p>
          <a:p>
            <a:pPr lvl="2"/>
            <a:r>
              <a:rPr lang="en-US" dirty="0" smtClean="0"/>
              <a:t>Property binding (Component &gt; Template)</a:t>
            </a:r>
          </a:p>
          <a:p>
            <a:pPr lvl="3"/>
            <a:r>
              <a:rPr lang="en-US" dirty="0" smtClean="0"/>
              <a:t>Properties are DOM elements, not attributes</a:t>
            </a:r>
          </a:p>
          <a:p>
            <a:pPr lvl="3"/>
            <a:r>
              <a:rPr lang="en-US" dirty="0" smtClean="0"/>
              <a:t> [ ] are used</a:t>
            </a:r>
          </a:p>
          <a:p>
            <a:pPr lvl="3"/>
            <a:r>
              <a:rPr lang="en-US" dirty="0" smtClean="0"/>
              <a:t>Element property, component property, Directive property</a:t>
            </a:r>
          </a:p>
          <a:p>
            <a:pPr lvl="3"/>
            <a:r>
              <a:rPr lang="en-US" dirty="0" smtClean="0"/>
              <a:t>[</a:t>
            </a:r>
            <a:r>
              <a:rPr lang="en-US" dirty="0" err="1" smtClean="0"/>
              <a:t>attr.aria</a:t>
            </a:r>
            <a:r>
              <a:rPr lang="en-US" dirty="0" smtClean="0"/>
              <a:t>-label ] for attributes, [class.class1] for classes, [</a:t>
            </a:r>
            <a:r>
              <a:rPr lang="en-US" dirty="0" err="1" smtClean="0"/>
              <a:t>style.color</a:t>
            </a:r>
            <a:r>
              <a:rPr lang="en-US" dirty="0" smtClean="0"/>
              <a:t>] for </a:t>
            </a:r>
            <a:r>
              <a:rPr lang="en-US" dirty="0" err="1" smtClean="0"/>
              <a:t>css</a:t>
            </a:r>
            <a:endParaRPr lang="en-US" dirty="0" smtClean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20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One way data binding</a:t>
            </a:r>
          </a:p>
          <a:p>
            <a:pPr lvl="2"/>
            <a:r>
              <a:rPr lang="en-US" dirty="0" smtClean="0"/>
              <a:t>Event biding(Template &gt; Component)</a:t>
            </a:r>
          </a:p>
          <a:p>
            <a:pPr lvl="3"/>
            <a:r>
              <a:rPr lang="en-US" dirty="0" smtClean="0"/>
              <a:t>( ) are used</a:t>
            </a:r>
          </a:p>
          <a:p>
            <a:pPr lvl="3"/>
            <a:r>
              <a:rPr lang="en-US" dirty="0" smtClean="0"/>
              <a:t>Events like clicked, mouse enter, changed…</a:t>
            </a:r>
          </a:p>
          <a:p>
            <a:pPr lvl="1"/>
            <a:r>
              <a:rPr lang="en-US" dirty="0" smtClean="0"/>
              <a:t>Two way data binding</a:t>
            </a:r>
          </a:p>
          <a:p>
            <a:pPr lvl="2"/>
            <a:r>
              <a:rPr lang="en-US" dirty="0" smtClean="0"/>
              <a:t>Sends values from component to template, and returns changed values from template to component</a:t>
            </a:r>
            <a:endParaRPr lang="sr-Latn-RS" dirty="0" smtClean="0"/>
          </a:p>
          <a:p>
            <a:pPr lvl="2"/>
            <a:r>
              <a:rPr lang="en-US" dirty="0" smtClean="0"/>
              <a:t>[( )]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61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Angular transforms DOM based on instruction from directives</a:t>
            </a:r>
          </a:p>
          <a:p>
            <a:pPr lvl="1"/>
            <a:r>
              <a:rPr lang="en-US" dirty="0" smtClean="0"/>
              <a:t>Built in directives</a:t>
            </a:r>
            <a:endParaRPr lang="sr-Latn-RS" dirty="0" smtClean="0"/>
          </a:p>
          <a:p>
            <a:pPr lvl="2"/>
            <a:r>
              <a:rPr lang="en-US" dirty="0" smtClean="0"/>
              <a:t>Attribute directives</a:t>
            </a:r>
            <a:endParaRPr lang="sr-Latn-RS" dirty="0"/>
          </a:p>
          <a:p>
            <a:pPr lvl="3"/>
            <a:r>
              <a:rPr lang="sr-Latn-RS" dirty="0" smtClean="0"/>
              <a:t>ngStyle, ngClass – </a:t>
            </a:r>
            <a:r>
              <a:rPr lang="en-US" dirty="0" smtClean="0"/>
              <a:t>[</a:t>
            </a:r>
            <a:r>
              <a:rPr lang="en-US" dirty="0" err="1" smtClean="0"/>
              <a:t>class.ClassName</a:t>
            </a:r>
            <a:r>
              <a:rPr lang="en-US" dirty="0" smtClean="0"/>
              <a:t>], [</a:t>
            </a:r>
            <a:r>
              <a:rPr lang="en-US" dirty="0" err="1" smtClean="0"/>
              <a:t>style.color</a:t>
            </a:r>
            <a:r>
              <a:rPr lang="en-US" dirty="0" smtClean="0"/>
              <a:t>]</a:t>
            </a:r>
            <a:r>
              <a:rPr lang="sr-Latn-RS" dirty="0" smtClean="0"/>
              <a:t> </a:t>
            </a:r>
          </a:p>
          <a:p>
            <a:pPr lvl="2"/>
            <a:r>
              <a:rPr lang="en-US" dirty="0" smtClean="0"/>
              <a:t>Structural directives</a:t>
            </a:r>
            <a:endParaRPr lang="en-US" dirty="0"/>
          </a:p>
          <a:p>
            <a:pPr lvl="3"/>
            <a:r>
              <a:rPr lang="en-US" dirty="0" smtClean="0"/>
              <a:t>They change DOM</a:t>
            </a:r>
            <a:endParaRPr lang="en-US" dirty="0"/>
          </a:p>
          <a:p>
            <a:pPr lvl="3"/>
            <a:r>
              <a:rPr lang="en-US" dirty="0"/>
              <a:t>*</a:t>
            </a:r>
            <a:r>
              <a:rPr lang="en-US" dirty="0" err="1"/>
              <a:t>ngIf</a:t>
            </a:r>
            <a:r>
              <a:rPr lang="en-US" dirty="0"/>
              <a:t>, *</a:t>
            </a:r>
            <a:r>
              <a:rPr lang="en-US" dirty="0" err="1" smtClean="0"/>
              <a:t>ngFor</a:t>
            </a:r>
            <a:endParaRPr lang="sr-Latn-RS" dirty="0" smtClean="0"/>
          </a:p>
          <a:p>
            <a:pPr lvl="3"/>
            <a:r>
              <a:rPr lang="en-US" dirty="0"/>
              <a:t>*</a:t>
            </a:r>
            <a:r>
              <a:rPr lang="en-US" dirty="0" err="1"/>
              <a:t>ngIf</a:t>
            </a:r>
            <a:r>
              <a:rPr lang="en-US" dirty="0"/>
              <a:t> </a:t>
            </a:r>
            <a:r>
              <a:rPr lang="en-US" dirty="0" smtClean="0"/>
              <a:t>or [</a:t>
            </a:r>
            <a:r>
              <a:rPr lang="en-US" dirty="0" err="1" smtClean="0"/>
              <a:t>style.visibility</a:t>
            </a:r>
            <a:r>
              <a:rPr lang="en-US" dirty="0" smtClean="0"/>
              <a:t>]</a:t>
            </a:r>
            <a:endParaRPr lang="sr-Latn-RS" dirty="0" smtClean="0"/>
          </a:p>
          <a:p>
            <a:pPr lvl="3"/>
            <a:r>
              <a:rPr lang="en-US" dirty="0"/>
              <a:t># </a:t>
            </a:r>
            <a:r>
              <a:rPr lang="en-US" dirty="0" smtClean="0"/>
              <a:t>local variable</a:t>
            </a:r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endParaRPr lang="en-US" dirty="0" smtClean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55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sr-Latn-RS" dirty="0" smtClean="0"/>
          </a:p>
          <a:p>
            <a:pPr lvl="1"/>
            <a:endParaRPr lang="sr-Latn-RS" dirty="0"/>
          </a:p>
          <a:p>
            <a:pPr lvl="1"/>
            <a:r>
              <a:rPr lang="en-US" dirty="0" smtClean="0"/>
              <a:t>Allow formatting of data while they are  rendered on the template</a:t>
            </a:r>
            <a:endParaRPr lang="sr-Latn-RS" dirty="0"/>
          </a:p>
          <a:p>
            <a:pPr lvl="1"/>
            <a:endParaRPr lang="sr-Latn-RS" dirty="0"/>
          </a:p>
          <a:p>
            <a:pPr lvl="1"/>
            <a:r>
              <a:rPr lang="sr-Latn-RS" dirty="0" smtClean="0"/>
              <a:t>Lowercase, date, number...</a:t>
            </a:r>
            <a:endParaRPr lang="en-US" dirty="0" smtClean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Pipes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81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JavaScript</a:t>
            </a:r>
            <a:r>
              <a:rPr lang="en-US" dirty="0"/>
              <a:t> </a:t>
            </a:r>
            <a:r>
              <a:rPr lang="en-US" dirty="0" smtClean="0"/>
              <a:t>is </a:t>
            </a:r>
            <a:r>
              <a:rPr lang="en-US" dirty="0"/>
              <a:t>a </a:t>
            </a:r>
            <a:r>
              <a:rPr lang="en-US" dirty="0" smtClean="0"/>
              <a:t>high-level,</a:t>
            </a:r>
            <a:r>
              <a:rPr lang="en-US" dirty="0"/>
              <a:t> </a:t>
            </a:r>
            <a:r>
              <a:rPr lang="en-US" dirty="0" smtClean="0"/>
              <a:t>dynamic,</a:t>
            </a:r>
            <a:r>
              <a:rPr lang="en-US" dirty="0"/>
              <a:t> </a:t>
            </a:r>
            <a:r>
              <a:rPr lang="en-US" dirty="0" err="1" smtClean="0"/>
              <a:t>untyped</a:t>
            </a:r>
            <a:r>
              <a:rPr lang="en-US" dirty="0" smtClean="0"/>
              <a:t>, </a:t>
            </a:r>
            <a:r>
              <a:rPr lang="en-US" dirty="0"/>
              <a:t>and </a:t>
            </a:r>
            <a:r>
              <a:rPr lang="en-US" dirty="0" smtClean="0"/>
              <a:t>interpreted</a:t>
            </a:r>
            <a:r>
              <a:rPr lang="en-US" dirty="0"/>
              <a:t> programming language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JavaScript was originally developed </a:t>
            </a:r>
            <a:r>
              <a:rPr lang="en-US" dirty="0" smtClean="0"/>
              <a:t>in </a:t>
            </a:r>
            <a:r>
              <a:rPr lang="en-US" dirty="0"/>
              <a:t>May 1995 </a:t>
            </a:r>
            <a:r>
              <a:rPr lang="en-US" dirty="0" smtClean="0"/>
              <a:t>by</a:t>
            </a:r>
            <a:r>
              <a:rPr lang="en-US" dirty="0"/>
              <a:t> </a:t>
            </a:r>
            <a:r>
              <a:rPr lang="en-US" dirty="0" smtClean="0"/>
              <a:t>Brendan </a:t>
            </a:r>
            <a:r>
              <a:rPr lang="en-US" dirty="0" err="1" smtClean="0"/>
              <a:t>Eich</a:t>
            </a:r>
            <a:r>
              <a:rPr lang="en-US" smtClean="0"/>
              <a:t>.</a:t>
            </a:r>
          </a:p>
          <a:p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tandardized </a:t>
            </a:r>
            <a:r>
              <a:rPr lang="en-US" dirty="0"/>
              <a:t>version </a:t>
            </a:r>
            <a:r>
              <a:rPr lang="en-US" dirty="0" smtClean="0"/>
              <a:t>named</a:t>
            </a:r>
            <a:r>
              <a:rPr lang="en-US" dirty="0"/>
              <a:t> </a:t>
            </a:r>
            <a:r>
              <a:rPr lang="en-US" dirty="0" smtClean="0"/>
              <a:t>ECMAScript in </a:t>
            </a:r>
            <a:r>
              <a:rPr lang="en-US" dirty="0"/>
              <a:t>June 1997</a:t>
            </a:r>
            <a:endParaRPr lang="en-US" dirty="0" smtClean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31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sr-Latn-RS" dirty="0" smtClean="0"/>
          </a:p>
          <a:p>
            <a:pPr lvl="1"/>
            <a:r>
              <a:rPr lang="en-US" dirty="0" smtClean="0"/>
              <a:t>Represent shared logic</a:t>
            </a:r>
            <a:endParaRPr lang="sr-Latn-RS" dirty="0" smtClean="0"/>
          </a:p>
          <a:p>
            <a:pPr lvl="1"/>
            <a:endParaRPr lang="sr-Latn-RS" dirty="0"/>
          </a:p>
          <a:p>
            <a:pPr lvl="1"/>
            <a:r>
              <a:rPr lang="en-US" dirty="0" smtClean="0"/>
              <a:t>Share data or functions between different </a:t>
            </a:r>
            <a:r>
              <a:rPr lang="en-US" dirty="0" smtClean="0"/>
              <a:t>part</a:t>
            </a:r>
            <a:r>
              <a:rPr lang="sr-Latn-RS" dirty="0" smtClean="0"/>
              <a:t>s</a:t>
            </a:r>
            <a:r>
              <a:rPr lang="en-US" dirty="0" smtClean="0"/>
              <a:t> </a:t>
            </a:r>
            <a:r>
              <a:rPr lang="en-US" dirty="0" smtClean="0"/>
              <a:t>of angular </a:t>
            </a:r>
            <a:r>
              <a:rPr lang="en-US" dirty="0" smtClean="0"/>
              <a:t>application</a:t>
            </a:r>
            <a:endParaRPr lang="sr-Latn-RS" dirty="0" smtClean="0"/>
          </a:p>
          <a:p>
            <a:pPr lvl="1"/>
            <a:endParaRPr lang="sr-Latn-RS" dirty="0"/>
          </a:p>
          <a:p>
            <a:pPr lvl="1"/>
            <a:r>
              <a:rPr lang="en-US" dirty="0" smtClean="0"/>
              <a:t>They minimize number of lines of code (code reusability)</a:t>
            </a:r>
            <a:endParaRPr lang="sr-Latn-RS" dirty="0" smtClean="0"/>
          </a:p>
          <a:p>
            <a:pPr lvl="1"/>
            <a:endParaRPr lang="sr-Latn-RS" dirty="0"/>
          </a:p>
          <a:p>
            <a:pPr lvl="1"/>
            <a:r>
              <a:rPr lang="en-US" dirty="0" smtClean="0"/>
              <a:t>@Injectable() decorator</a:t>
            </a:r>
            <a:endParaRPr lang="sr-Latn-R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1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sr-Latn-RS" dirty="0" smtClean="0"/>
          </a:p>
          <a:p>
            <a:pPr lvl="1"/>
            <a:r>
              <a:rPr lang="en-US" dirty="0" smtClean="0"/>
              <a:t>The way we give an instance of the object to some other part of the angular application</a:t>
            </a:r>
            <a:endParaRPr lang="sr-Latn-RS" dirty="0" smtClean="0"/>
          </a:p>
          <a:p>
            <a:pPr lvl="1"/>
            <a:endParaRPr lang="sr-Latn-RS" dirty="0"/>
          </a:p>
          <a:p>
            <a:pPr lvl="1"/>
            <a:r>
              <a:rPr lang="en-US" dirty="0" smtClean="0"/>
              <a:t>Instances of services are given through the constructors</a:t>
            </a:r>
            <a:endParaRPr lang="sr-Latn-R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39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sr-Latn-RS" dirty="0" smtClean="0"/>
          </a:p>
          <a:p>
            <a:pPr lvl="1"/>
            <a:r>
              <a:rPr lang="en-US" dirty="0" smtClean="0"/>
              <a:t>Services are registered in @Component decorator</a:t>
            </a:r>
          </a:p>
          <a:p>
            <a:pPr lvl="1"/>
            <a:endParaRPr lang="sr-Latn-RS" dirty="0" smtClean="0"/>
          </a:p>
          <a:p>
            <a:pPr lvl="1"/>
            <a:endParaRPr lang="sr-Latn-RS" dirty="0"/>
          </a:p>
          <a:p>
            <a:pPr lvl="1"/>
            <a:r>
              <a:rPr lang="en-US" dirty="0" smtClean="0"/>
              <a:t>Services are registered in the highest ranked component in the hierarchy which use the service</a:t>
            </a:r>
            <a:endParaRPr lang="sr-Latn-R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0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sr-Latn-RS" dirty="0" smtClean="0"/>
          </a:p>
          <a:p>
            <a:pPr lvl="1"/>
            <a:endParaRPr lang="sr-Latn-RS" dirty="0"/>
          </a:p>
          <a:p>
            <a:pPr lvl="1"/>
            <a:r>
              <a:rPr lang="en-US" dirty="0" smtClean="0"/>
              <a:t>They allow us to tap at certain points in the lifecycle of the component</a:t>
            </a:r>
            <a:endParaRPr lang="sr-Latn-RS" dirty="0" smtClean="0"/>
          </a:p>
          <a:p>
            <a:pPr lvl="1"/>
            <a:endParaRPr lang="sr-Latn-RS" dirty="0"/>
          </a:p>
          <a:p>
            <a:pPr lvl="1"/>
            <a:r>
              <a:rPr lang="sr-Latn-RS" dirty="0" smtClean="0"/>
              <a:t>ngOnChanges, ngOnInit, ngAfterViewInit, ngOnChanges, ngOndestroy</a:t>
            </a:r>
            <a:endParaRPr lang="en-US" dirty="0" smtClean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Lifec</a:t>
            </a:r>
            <a:r>
              <a:rPr lang="en-US" dirty="0" err="1" smtClean="0"/>
              <a:t>ycle</a:t>
            </a:r>
            <a:r>
              <a:rPr lang="en-US" dirty="0" smtClean="0"/>
              <a:t> hooks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56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sr-Latn-R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Service that allows data to be returned or saved using Promises or Observables</a:t>
            </a:r>
            <a:endParaRPr lang="sr-Latn-R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Registering </a:t>
            </a:r>
            <a:r>
              <a:rPr lang="sr-Latn-RS" dirty="0" smtClean="0"/>
              <a:t>HTTP_PROVIDERS</a:t>
            </a:r>
            <a:endParaRPr lang="en-US" dirty="0" smtClean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http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91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sr-Latn-RS" dirty="0" smtClean="0"/>
          </a:p>
          <a:p>
            <a:pPr lvl="1"/>
            <a:r>
              <a:rPr lang="sr-Latn-RS" dirty="0" smtClean="0"/>
              <a:t>RxJs (Reactive Js) </a:t>
            </a:r>
          </a:p>
          <a:p>
            <a:pPr lvl="1"/>
            <a:endParaRPr lang="sr-Latn-RS" dirty="0"/>
          </a:p>
          <a:p>
            <a:pPr lvl="1"/>
            <a:r>
              <a:rPr lang="sr-Latn-RS" dirty="0" smtClean="0"/>
              <a:t>Observables </a:t>
            </a:r>
          </a:p>
          <a:p>
            <a:pPr lvl="2"/>
            <a:r>
              <a:rPr lang="en-US" dirty="0" smtClean="0"/>
              <a:t>You need to subscribe to an observable</a:t>
            </a:r>
            <a:endParaRPr lang="sr-Latn-RS" dirty="0" smtClean="0"/>
          </a:p>
          <a:p>
            <a:pPr lvl="2"/>
            <a:r>
              <a:rPr lang="en-US" dirty="0" smtClean="0"/>
              <a:t>If something is changes observable notifies all subscribed parts</a:t>
            </a:r>
            <a:endParaRPr lang="sr-Latn-RS" dirty="0" smtClean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Rxjs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1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sr-Latn-RS" dirty="0" smtClean="0"/>
          </a:p>
          <a:p>
            <a:pPr lvl="1"/>
            <a:r>
              <a:rPr lang="en-US" dirty="0" smtClean="0"/>
              <a:t>The way we move through the application</a:t>
            </a:r>
            <a:endParaRPr lang="sr-Latn-RS" dirty="0" smtClean="0"/>
          </a:p>
          <a:p>
            <a:pPr lvl="1"/>
            <a:endParaRPr lang="sr-Latn-RS" dirty="0"/>
          </a:p>
          <a:p>
            <a:pPr lvl="1"/>
            <a:r>
              <a:rPr lang="en-US" dirty="0" smtClean="0"/>
              <a:t>&lt;base </a:t>
            </a:r>
            <a:r>
              <a:rPr lang="en-US" dirty="0" err="1" smtClean="0"/>
              <a:t>href</a:t>
            </a:r>
            <a:r>
              <a:rPr lang="en-US" dirty="0" smtClean="0"/>
              <a:t>=“/”&gt;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ROUTER_PROVIDERS, @Routes, &lt;Router-outlet&gt;, [</a:t>
            </a:r>
            <a:r>
              <a:rPr lang="en-US" dirty="0" err="1" smtClean="0"/>
              <a:t>routerLink</a:t>
            </a:r>
            <a:r>
              <a:rPr lang="en-US" dirty="0" smtClean="0"/>
              <a:t>]</a:t>
            </a:r>
            <a:endParaRPr lang="sr-Latn-R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86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One Common Goal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8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current edition of the ECMAScript standard is 6, released in June 2015.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90" y="2701679"/>
            <a:ext cx="7493000" cy="372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55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"/>
          <p:cNvSpPr>
            <a:spLocks noGrp="1"/>
          </p:cNvSpPr>
          <p:nvPr>
            <p:ph idx="1"/>
          </p:nvPr>
        </p:nvSpPr>
        <p:spPr>
          <a:xfrm>
            <a:off x="4340180" y="1620000"/>
            <a:ext cx="4346619" cy="4500000"/>
          </a:xfrm>
        </p:spPr>
        <p:txBody>
          <a:bodyPr/>
          <a:lstStyle/>
          <a:p>
            <a:r>
              <a:rPr lang="en-US" dirty="0"/>
              <a:t>JSON is a </a:t>
            </a:r>
            <a:r>
              <a:rPr lang="en-US" dirty="0" smtClean="0"/>
              <a:t>language-</a:t>
            </a:r>
            <a:r>
              <a:rPr lang="en-US" dirty="0" err="1" smtClean="0"/>
              <a:t>independant</a:t>
            </a:r>
            <a:r>
              <a:rPr lang="en-US" dirty="0"/>
              <a:t> data format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Key-value pairs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83" y="1620000"/>
            <a:ext cx="4004123" cy="484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Open source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Maintained by google and community</a:t>
            </a:r>
            <a:endParaRPr lang="sr-Latn-RS" dirty="0" smtClean="0"/>
          </a:p>
          <a:p>
            <a:pPr lvl="1"/>
            <a:endParaRPr lang="sr-Latn-RS" dirty="0"/>
          </a:p>
          <a:p>
            <a:pPr lvl="1"/>
            <a:r>
              <a:rPr lang="sr-Latn-RS" dirty="0" smtClean="0"/>
              <a:t>Frontend framework</a:t>
            </a:r>
          </a:p>
          <a:p>
            <a:pPr lvl="1"/>
            <a:endParaRPr lang="sr-Latn-RS" dirty="0"/>
          </a:p>
          <a:p>
            <a:pPr lvl="1"/>
            <a:r>
              <a:rPr lang="en-US" dirty="0" smtClean="0"/>
              <a:t>Adjusts and adapts traditional HTML in order to present dynamic content through the two way data biding which allows instantaneous synchronization of views and models. 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67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Still in development(Current version </a:t>
            </a:r>
            <a:r>
              <a:rPr lang="sr-Latn-RS" dirty="0" smtClean="0"/>
              <a:t>RC1)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Using </a:t>
            </a:r>
            <a:r>
              <a:rPr lang="en-US" dirty="0" err="1" smtClean="0"/>
              <a:t>TypeScript</a:t>
            </a:r>
            <a:endParaRPr lang="sr-Latn-R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Many modern browsers support it (Even IE9)</a:t>
            </a:r>
            <a:endParaRPr lang="sr-Latn-R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r>
              <a:rPr lang="sr-Latn-RS" dirty="0" smtClean="0"/>
              <a:t>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97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 smtClean="0"/>
              <a:t>TypeScript</a:t>
            </a:r>
            <a:r>
              <a:rPr lang="en-US" dirty="0" smtClean="0"/>
              <a:t> is a typed superset of JavaScript that compiles to plain JavaScript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Optional </a:t>
            </a:r>
            <a:r>
              <a:rPr lang="en-US" dirty="0" err="1" smtClean="0"/>
              <a:t>tipization</a:t>
            </a:r>
            <a:r>
              <a:rPr lang="en-US" dirty="0" smtClean="0"/>
              <a:t> and object oriented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Supports</a:t>
            </a:r>
            <a:r>
              <a:rPr lang="en-US" dirty="0"/>
              <a:t> ECMAScript 2015 </a:t>
            </a:r>
            <a:r>
              <a:rPr lang="en-US" dirty="0" smtClean="0"/>
              <a:t>features like </a:t>
            </a:r>
            <a:r>
              <a:rPr lang="en-US" dirty="0" err="1"/>
              <a:t>async</a:t>
            </a:r>
            <a:r>
              <a:rPr lang="en-US" dirty="0"/>
              <a:t> functions and </a:t>
            </a:r>
            <a:r>
              <a:rPr lang="en-US" dirty="0" smtClean="0"/>
              <a:t>decorators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October </a:t>
            </a:r>
            <a:r>
              <a:rPr lang="sr-Latn-RS" dirty="0" smtClean="0"/>
              <a:t>2012 (v0.8) Microsoft-a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Typescript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0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Typescript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97" y="1587955"/>
            <a:ext cx="8126569" cy="4825723"/>
          </a:xfrm>
        </p:spPr>
      </p:pic>
    </p:spTree>
    <p:extLst>
      <p:ext uri="{BB962C8B-B14F-4D97-AF65-F5344CB8AC3E}">
        <p14:creationId xmlns:p14="http://schemas.microsoft.com/office/powerpoint/2010/main" val="250131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Additional functionalities</a:t>
            </a:r>
            <a:endParaRPr lang="sr-Latn-RS" dirty="0" smtClean="0"/>
          </a:p>
          <a:p>
            <a:pPr lvl="2"/>
            <a:r>
              <a:rPr lang="en-US" dirty="0" smtClean="0"/>
              <a:t>Modules</a:t>
            </a:r>
            <a:r>
              <a:rPr lang="sr-Latn-RS" dirty="0" smtClean="0"/>
              <a:t>, </a:t>
            </a:r>
            <a:r>
              <a:rPr lang="en-US" dirty="0" smtClean="0"/>
              <a:t>classes</a:t>
            </a:r>
            <a:r>
              <a:rPr lang="sr-Latn-RS" dirty="0" smtClean="0"/>
              <a:t>, </a:t>
            </a:r>
            <a:r>
              <a:rPr lang="en-US" dirty="0" smtClean="0"/>
              <a:t>interfaces</a:t>
            </a:r>
            <a:r>
              <a:rPr lang="sr-Latn-RS" dirty="0" smtClean="0"/>
              <a:t>, </a:t>
            </a:r>
            <a:r>
              <a:rPr lang="en-US" dirty="0" smtClean="0"/>
              <a:t>“arrow” </a:t>
            </a:r>
            <a:r>
              <a:rPr lang="en-US" dirty="0" err="1" smtClean="0"/>
              <a:t>syntaks</a:t>
            </a:r>
            <a:r>
              <a:rPr lang="en-US" dirty="0" smtClean="0"/>
              <a:t>, namespaces, enumerated types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Weakly or dynamically typed (:any)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Strongly typed (:string, :number, :Class)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Typescript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29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4" id="{8AA58B46-719A-4111-BF7C-7277D251D827}" vid="{CF1E3284-2A4F-4AB7-8A56-3413F58225E8}"/>
    </a:ext>
  </a:extLst>
</a:theme>
</file>

<file path=ppt/theme/theme2.xml><?xml version="1.0" encoding="utf-8"?>
<a:theme xmlns:a="http://schemas.openxmlformats.org/drawingml/2006/main" name="Office 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rmAutofit/>
      </a:bodyPr>
      <a:lstStyle>
        <a:defPPr>
          <a:defRPr sz="2800" dirty="0" smtClean="0">
            <a:solidFill>
              <a:schemeClr val="tx1">
                <a:lumMod val="75000"/>
                <a:lumOff val="25000"/>
              </a:schemeClr>
            </a:solidFill>
            <a:latin typeface="Helvetica Neue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8AA58B46-719A-4111-BF7C-7277D251D827}" vid="{46FBA3BB-7C5E-4EBF-A12E-34B2908A87C2}"/>
    </a:ext>
  </a:extLst>
</a:theme>
</file>

<file path=ppt/theme/theme3.xml><?xml version="1.0" encoding="utf-8"?>
<a:theme xmlns:a="http://schemas.openxmlformats.org/drawingml/2006/main" name="Empty 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rmAutofit/>
      </a:bodyPr>
      <a:lstStyle>
        <a:defPPr>
          <a:defRPr sz="2800" dirty="0" smtClean="0">
            <a:solidFill>
              <a:schemeClr val="tx1">
                <a:lumMod val="75000"/>
                <a:lumOff val="25000"/>
              </a:schemeClr>
            </a:solidFill>
            <a:latin typeface="Helvetica Neue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8AA58B46-719A-4111-BF7C-7277D251D827}" vid="{A3C9FB14-E419-411C-A131-BCAF39453C3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Url xmlns="http://schemas.microsoft.com/sharepoint/v3" xsi:nil="true"/>
    <_SourceUrl xmlns="http://schemas.microsoft.com/sharepoint/v3" xsi:nil="true"/>
    <xd_ProgID xmlns="http://schemas.microsoft.com/sharepoint/v3" xsi:nil="true"/>
    <Order xmlns="http://schemas.microsoft.com/sharepoint/v3" xsi:nil="true"/>
    <_SharedFileIndex xmlns="http://schemas.microsoft.com/sharepoint/v3" xsi:nil="true"/>
    <MetaInfo xmlns="http://schemas.microsoft.com/sharepoint/v3" xsi:nil="true"/>
    <ContentTypeId xmlns="http://schemas.microsoft.com/sharepoint/v3">0x010100E25DA1609B7607469C1AC9B6F8A6FE9D</ContentTypeId>
    <_dlc_DocId xmlns="696890a7-2738-473a-8580-15948eca3069">Y5ANCCKZ2MDQ-10-1542</_dlc_DocId>
    <_dlc_DocIdUrl xmlns="696890a7-2738-473a-8580-15948eca3069">
      <Url>https://internal.levi9.com/_layouts/15/DocIdRedir.aspx?ID=Y5ANCCKZ2MDQ-10-1542</Url>
      <Description>Y5ANCCKZ2MDQ-10-1542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5DA1609B7607469C1AC9B6F8A6FE9D" ma:contentTypeVersion="2" ma:contentTypeDescription="Create a new document." ma:contentTypeScope="" ma:versionID="4a9137d238132a7f3847ed896ce73801">
  <xsd:schema xmlns:xsd="http://www.w3.org/2001/XMLSchema" xmlns:xs="http://www.w3.org/2001/XMLSchema" xmlns:p="http://schemas.microsoft.com/office/2006/metadata/properties" xmlns:ns1="http://schemas.microsoft.com/sharepoint/v3" xmlns:ns2="696890a7-2738-473a-8580-15948eca3069" targetNamespace="http://schemas.microsoft.com/office/2006/metadata/properties" ma:root="true" ma:fieldsID="cc6804599cb381d96cddd0f9a4d92b86" ns1:_="" ns2:_="">
    <xsd:import namespace="http://schemas.microsoft.com/sharepoint/v3"/>
    <xsd:import namespace="696890a7-2738-473a-8580-15948eca3069"/>
    <xsd:element name="properties">
      <xsd:complexType>
        <xsd:sequence>
          <xsd:element name="documentManagement">
            <xsd:complexType>
              <xsd:all>
                <xsd:element ref="ns1:_ModerationComments" minOccurs="0"/>
                <xsd:element ref="ns1:File_x0020_Type" minOccurs="0"/>
                <xsd:element ref="ns1:HTML_x0020_File_x0020_Type" minOccurs="0"/>
                <xsd:element ref="ns1:_SourceUrl" minOccurs="0"/>
                <xsd:element ref="ns1:_SharedFileIndex" minOccurs="0"/>
                <xsd:element ref="ns1:ContentTypeId" minOccurs="0"/>
                <xsd:element ref="ns1:TemplateUrl" minOccurs="0"/>
                <xsd:element ref="ns1:xd_ProgID" minOccurs="0"/>
                <xsd:element ref="ns1:xd_Signature" minOccurs="0"/>
                <xsd:element ref="ns1:ID" minOccurs="0"/>
                <xsd:element ref="ns1:Author" minOccurs="0"/>
                <xsd:element ref="ns1:Editor" minOccurs="0"/>
                <xsd:element ref="ns1:_HasCopyDestinations" minOccurs="0"/>
                <xsd:element ref="ns1:_CopySource" minOccurs="0"/>
                <xsd:element ref="ns1:_ModerationStatus" minOccurs="0"/>
                <xsd:element ref="ns1:FileRef" minOccurs="0"/>
                <xsd:element ref="ns1:FileDirRef" minOccurs="0"/>
                <xsd:element ref="ns1:Last_x0020_Modified" minOccurs="0"/>
                <xsd:element ref="ns1:Created_x0020_Date" minOccurs="0"/>
                <xsd:element ref="ns1:File_x0020_Size" minOccurs="0"/>
                <xsd:element ref="ns1:FSObjType" minOccurs="0"/>
                <xsd:element ref="ns1:SortBehavior" minOccurs="0"/>
                <xsd:element ref="ns1:CheckedOutUserId" minOccurs="0"/>
                <xsd:element ref="ns1:IsCheckedoutToLocal" minOccurs="0"/>
                <xsd:element ref="ns1:CheckoutUser" minOccurs="0"/>
                <xsd:element ref="ns1:UniqueId" minOccurs="0"/>
                <xsd:element ref="ns1:SyncClientId" minOccurs="0"/>
                <xsd:element ref="ns1:ProgId" minOccurs="0"/>
                <xsd:element ref="ns1:ScopeId" minOccurs="0"/>
                <xsd:element ref="ns1:VirusStatus" minOccurs="0"/>
                <xsd:element ref="ns1:CheckedOutTitle" minOccurs="0"/>
                <xsd:element ref="ns1:_CheckinComment" minOccurs="0"/>
                <xsd:element ref="ns1:MetaInfo" minOccurs="0"/>
                <xsd:element ref="ns1:_Level" minOccurs="0"/>
                <xsd:element ref="ns1:_IsCurrentVersion" minOccurs="0"/>
                <xsd:element ref="ns1:ItemChildCount" minOccurs="0"/>
                <xsd:element ref="ns1:FolderChildCount" minOccurs="0"/>
                <xsd:element ref="ns1:AppAuthor" minOccurs="0"/>
                <xsd:element ref="ns1:AppEditor" minOccurs="0"/>
                <xsd:element ref="ns1:owshiddenversion" minOccurs="0"/>
                <xsd:element ref="ns1:_UIVersion" minOccurs="0"/>
                <xsd:element ref="ns1:_UIVersionString" minOccurs="0"/>
                <xsd:element ref="ns1:InstanceID" minOccurs="0"/>
                <xsd:element ref="ns1:Order" minOccurs="0"/>
                <xsd:element ref="ns1:GUID" minOccurs="0"/>
                <xsd:element ref="ns1:WorkflowVersion" minOccurs="0"/>
                <xsd:element ref="ns1:WorkflowInstanceID" minOccurs="0"/>
                <xsd:element ref="ns1:ParentVersionString" minOccurs="0"/>
                <xsd:element ref="ns1:ParentLeafName" minOccurs="0"/>
                <xsd:element ref="ns1:DocConcurrencyNumber" minOccurs="0"/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ModerationComments" ma:index="0" nillable="true" ma:displayName="Approver Comments" ma:hidden="true" ma:internalName="_ModerationComments" ma:readOnly="true">
      <xsd:simpleType>
        <xsd:restriction base="dms:Note"/>
      </xsd:simpleType>
    </xsd:element>
    <xsd:element name="File_x0020_Type" ma:index="4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5" nillable="true" ma:displayName="HTML File Type" ma:hidden="true" ma:internalName="HTML_x0020_File_x0020_Type" ma:readOnly="true">
      <xsd:simpleType>
        <xsd:restriction base="dms:Text"/>
      </xsd:simpleType>
    </xsd:element>
    <xsd:element name="_SourceUrl" ma:index="6" nillable="true" ma:displayName="Source URL" ma:hidden="true" ma:internalName="_SourceUrl">
      <xsd:simpleType>
        <xsd:restriction base="dms:Text"/>
      </xsd:simpleType>
    </xsd:element>
    <xsd:element name="_SharedFileIndex" ma:index="7" nillable="true" ma:displayName="Shared File Index" ma:hidden="true" ma:internalName="_SharedFileIndex">
      <xsd:simpleType>
        <xsd:restriction base="dms:Text"/>
      </xsd:simpleType>
    </xsd:element>
    <xsd:element name="ContentTypeId" ma:index="9" nillable="true" ma:displayName="Content Type ID" ma:hidden="true" ma:internalName="ContentTypeId" ma:readOnly="true">
      <xsd:simpleType>
        <xsd:restriction base="dms:Unknown"/>
      </xsd:simpleType>
    </xsd:element>
    <xsd:element name="TemplateUrl" ma:index="10" nillable="true" ma:displayName="Template Link" ma:hidden="true" ma:internalName="TemplateUrl">
      <xsd:simpleType>
        <xsd:restriction base="dms:Text"/>
      </xsd:simpleType>
    </xsd:element>
    <xsd:element name="xd_ProgID" ma:index="11" nillable="true" ma:displayName="HTML File Link" ma:hidden="true" ma:internalName="xd_ProgID">
      <xsd:simpleType>
        <xsd:restriction base="dms:Text"/>
      </xsd:simpleType>
    </xsd:element>
    <xsd:element name="xd_Signature" ma:index="12" nillable="true" ma:displayName="Is Signed" ma:hidden="true" ma:internalName="xd_Signature" ma:readOnly="true">
      <xsd:simpleType>
        <xsd:restriction base="dms:Boolean"/>
      </xsd:simpleType>
    </xsd:element>
    <xsd:element name="ID" ma:index="13" nillable="true" ma:displayName="ID" ma:internalName="ID" ma:readOnly="true">
      <xsd:simpleType>
        <xsd:restriction base="dms:Unknown"/>
      </xsd:simpleType>
    </xsd:element>
    <xsd:element name="Author" ma:index="16" nillable="true" ma:displayName="Created By" ma:list="UserInfo" ma:internalName="Auth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" ma:index="18" nillable="true" ma:displayName="Modified By" ma:list="UserInfo" ma:internalName="Edit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HasCopyDestinations" ma:index="19" nillable="true" ma:displayName="Has Copy Destinations" ma:hidden="true" ma:internalName="_HasCopyDestinations" ma:readOnly="true">
      <xsd:simpleType>
        <xsd:restriction base="dms:Boolean"/>
      </xsd:simpleType>
    </xsd:element>
    <xsd:element name="_CopySource" ma:index="20" nillable="true" ma:displayName="Copy Source" ma:internalName="_CopySource" ma:readOnly="true">
      <xsd:simpleType>
        <xsd:restriction base="dms:Text"/>
      </xsd:simpleType>
    </xsd:element>
    <xsd:element name="_ModerationStatus" ma:index="21" nillable="true" ma:displayName="Approval Status" ma:default="0" ma:hidden="true" ma:internalName="_ModerationStatus" ma:readOnly="true">
      <xsd:simpleType>
        <xsd:restriction base="dms:Unknown"/>
      </xsd:simpleType>
    </xsd:element>
    <xsd:element name="FileRef" ma:index="22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DirRef" ma:index="23" nillable="true" ma:displayName="Path" ma:hidden="true" ma:list="Docs" ma:internalName="FileDirRef" ma:readOnly="true" ma:showField="DirName">
      <xsd:simpleType>
        <xsd:restriction base="dms:Lookup"/>
      </xsd:simpleType>
    </xsd:element>
    <xsd:element name="Last_x0020_Modified" ma:index="24" nillable="true" ma:displayName="Modified" ma:format="TRUE" ma:hidden="true" ma:list="Docs" ma:internalName="Last_x0020_Modified" ma:readOnly="true" ma:showField="TimeLastModified">
      <xsd:simpleType>
        <xsd:restriction base="dms:Lookup"/>
      </xsd:simpleType>
    </xsd:element>
    <xsd:element name="Created_x0020_Date" ma:index="25" nillable="true" ma:displayName="Created" ma:format="TRUE" ma:hidden="true" ma:list="Docs" ma:internalName="Created_x0020_Date" ma:readOnly="true" ma:showField="TimeCreated">
      <xsd:simpleType>
        <xsd:restriction base="dms:Lookup"/>
      </xsd:simpleType>
    </xsd:element>
    <xsd:element name="File_x0020_Size" ma:index="26" nillable="true" ma:displayName="File Size" ma:format="TRUE" ma:hidden="true" ma:list="Docs" ma:internalName="File_x0020_Size" ma:readOnly="true" ma:showField="SizeInKB">
      <xsd:simpleType>
        <xsd:restriction base="dms:Lookup"/>
      </xsd:simpleType>
    </xsd:element>
    <xsd:element name="FSObjType" ma:index="27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SortBehavior" ma:index="28" nillable="true" ma:displayName="Sort Type" ma:hidden="true" ma:list="Docs" ma:internalName="SortBehavior" ma:readOnly="true" ma:showField="SortBehavior">
      <xsd:simpleType>
        <xsd:restriction base="dms:Lookup"/>
      </xsd:simpleType>
    </xsd:element>
    <xsd:element name="CheckedOutUserId" ma:index="30" nillable="true" ma:displayName="ID of the User who has the item Checked Out" ma:hidden="true" ma:list="Docs" ma:internalName="CheckedOutUserId" ma:readOnly="true" ma:showField="CheckoutUserId">
      <xsd:simpleType>
        <xsd:restriction base="dms:Lookup"/>
      </xsd:simpleType>
    </xsd:element>
    <xsd:element name="IsCheckedoutToLocal" ma:index="31" nillable="true" ma:displayName="Is Checked out to local" ma:hidden="true" ma:list="Docs" ma:internalName="IsCheckedoutToLocal" ma:readOnly="true" ma:showField="IsCheckoutToLocal">
      <xsd:simpleType>
        <xsd:restriction base="dms:Lookup"/>
      </xsd:simpleType>
    </xsd:element>
    <xsd:element name="CheckoutUser" ma:index="32" nillable="true" ma:displayName="Checked Out To" ma:list="UserInfo" ma:internalName="CheckoutUse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UniqueId" ma:index="33" nillable="true" ma:displayName="Unique Id" ma:hidden="true" ma:list="Docs" ma:internalName="UniqueId" ma:readOnly="true" ma:showField="UniqueId">
      <xsd:simpleType>
        <xsd:restriction base="dms:Lookup"/>
      </xsd:simpleType>
    </xsd:element>
    <xsd:element name="SyncClientId" ma:index="34" nillable="true" ma:displayName="Client Id" ma:hidden="true" ma:list="Docs" ma:internalName="SyncClientId" ma:readOnly="true" ma:showField="SyncClientId">
      <xsd:simpleType>
        <xsd:restriction base="dms:Lookup"/>
      </xsd:simpleType>
    </xsd:element>
    <xsd:element name="ProgId" ma:index="35" nillable="true" ma:displayName="ProgId" ma:hidden="true" ma:list="Docs" ma:internalName="ProgId" ma:readOnly="true" ma:showField="ProgId">
      <xsd:simpleType>
        <xsd:restriction base="dms:Lookup"/>
      </xsd:simpleType>
    </xsd:element>
    <xsd:element name="ScopeId" ma:index="36" nillable="true" ma:displayName="ScopeId" ma:hidden="true" ma:list="Docs" ma:internalName="ScopeId" ma:readOnly="true" ma:showField="ScopeId">
      <xsd:simpleType>
        <xsd:restriction base="dms:Lookup"/>
      </xsd:simpleType>
    </xsd:element>
    <xsd:element name="VirusStatus" ma:index="37" nillable="true" ma:displayName="Virus Status" ma:format="TRUE" ma:hidden="true" ma:list="Docs" ma:internalName="VirusStatus" ma:readOnly="true" ma:showField="Size">
      <xsd:simpleType>
        <xsd:restriction base="dms:Lookup"/>
      </xsd:simpleType>
    </xsd:element>
    <xsd:element name="CheckedOutTitle" ma:index="38" nillable="true" ma:displayName="Checked Out To" ma:format="TRUE" ma:hidden="true" ma:list="Docs" ma:internalName="CheckedOutTitle" ma:readOnly="true" ma:showField="CheckedOutTitle">
      <xsd:simpleType>
        <xsd:restriction base="dms:Lookup"/>
      </xsd:simpleType>
    </xsd:element>
    <xsd:element name="_CheckinComment" ma:index="39" nillable="true" ma:displayName="Check In Comment" ma:format="TRUE" ma:list="Docs" ma:internalName="_CheckinComment" ma:readOnly="true" ma:showField="CheckinComment">
      <xsd:simpleType>
        <xsd:restriction base="dms:Lookup"/>
      </xsd:simpleType>
    </xsd:element>
    <xsd:element name="MetaInfo" ma:index="52" nillable="true" ma:displayName="Property Bag" ma:hidden="true" ma:list="Docs" ma:internalName="MetaInfo" ma:showField="MetaInfo">
      <xsd:simpleType>
        <xsd:restriction base="dms:Lookup"/>
      </xsd:simpleType>
    </xsd:element>
    <xsd:element name="_Level" ma:index="53" nillable="true" ma:displayName="Level" ma:hidden="true" ma:internalName="_Level" ma:readOnly="true">
      <xsd:simpleType>
        <xsd:restriction base="dms:Unknown"/>
      </xsd:simpleType>
    </xsd:element>
    <xsd:element name="_IsCurrentVersion" ma:index="54" nillable="true" ma:displayName="Is Current Version" ma:hidden="true" ma:internalName="_IsCurrentVersion" ma:readOnly="true">
      <xsd:simpleType>
        <xsd:restriction base="dms:Boolean"/>
      </xsd:simpleType>
    </xsd:element>
    <xsd:element name="ItemChildCount" ma:index="55" nillable="true" ma:displayName="Item Child Count" ma:hidden="true" ma:list="Docs" ma:internalName="ItemChildCount" ma:readOnly="true" ma:showField="ItemChildCount">
      <xsd:simpleType>
        <xsd:restriction base="dms:Lookup"/>
      </xsd:simpleType>
    </xsd:element>
    <xsd:element name="FolderChildCount" ma:index="56" nillable="true" ma:displayName="Folder Child Count" ma:hidden="true" ma:list="Docs" ma:internalName="FolderChildCount" ma:readOnly="true" ma:showField="FolderChildCount">
      <xsd:simpleType>
        <xsd:restriction base="dms:Lookup"/>
      </xsd:simpleType>
    </xsd:element>
    <xsd:element name="AppAuthor" ma:index="57" nillable="true" ma:displayName="App Created By" ma:list="AppPrincipals" ma:internalName="AppAuthor" ma:readOnly="true" ma:showField="Title">
      <xsd:simpleType>
        <xsd:restriction base="dms:Lookup"/>
      </xsd:simpleType>
    </xsd:element>
    <xsd:element name="AppEditor" ma:index="58" nillable="true" ma:displayName="App Modified By" ma:list="AppPrincipals" ma:internalName="AppEditor" ma:readOnly="true" ma:showField="Title">
      <xsd:simpleType>
        <xsd:restriction base="dms:Lookup"/>
      </xsd:simpleType>
    </xsd:element>
    <xsd:element name="owshiddenversion" ma:index="62" nillable="true" ma:displayName="owshiddenversion" ma:hidden="true" ma:internalName="owshiddenversion" ma:readOnly="true">
      <xsd:simpleType>
        <xsd:restriction base="dms:Unknown"/>
      </xsd:simpleType>
    </xsd:element>
    <xsd:element name="_UIVersion" ma:index="63" nillable="true" ma:displayName="UI Version" ma:hidden="true" ma:internalName="_UIVersion" ma:readOnly="true">
      <xsd:simpleType>
        <xsd:restriction base="dms:Unknown"/>
      </xsd:simpleType>
    </xsd:element>
    <xsd:element name="_UIVersionString" ma:index="64" nillable="true" ma:displayName="Version" ma:internalName="_UIVersionString" ma:readOnly="true">
      <xsd:simpleType>
        <xsd:restriction base="dms:Text"/>
      </xsd:simpleType>
    </xsd:element>
    <xsd:element name="InstanceID" ma:index="65" nillable="true" ma:displayName="Instance ID" ma:hidden="true" ma:internalName="InstanceID" ma:readOnly="true">
      <xsd:simpleType>
        <xsd:restriction base="dms:Unknown"/>
      </xsd:simpleType>
    </xsd:element>
    <xsd:element name="Order" ma:index="66" nillable="true" ma:displayName="Order" ma:hidden="true" ma:internalName="Order">
      <xsd:simpleType>
        <xsd:restriction base="dms:Number"/>
      </xsd:simpleType>
    </xsd:element>
    <xsd:element name="GUID" ma:index="67" nillable="true" ma:displayName="GUID" ma:hidden="true" ma:internalName="GUID" ma:readOnly="true">
      <xsd:simpleType>
        <xsd:restriction base="dms:Unknown"/>
      </xsd:simpleType>
    </xsd:element>
    <xsd:element name="WorkflowVersion" ma:index="68" nillable="true" ma:displayName="Workflow Version" ma:hidden="true" ma:internalName="WorkflowVersion" ma:readOnly="true">
      <xsd:simpleType>
        <xsd:restriction base="dms:Unknown"/>
      </xsd:simpleType>
    </xsd:element>
    <xsd:element name="WorkflowInstanceID" ma:index="69" nillable="true" ma:displayName="Workflow Instance ID" ma:hidden="true" ma:internalName="WorkflowInstanceID" ma:readOnly="true">
      <xsd:simpleType>
        <xsd:restriction base="dms:Unknown"/>
      </xsd:simpleType>
    </xsd:element>
    <xsd:element name="ParentVersionString" ma:index="70" nillable="true" ma:displayName="Source Version (Converted Document)" ma:hidden="true" ma:list="Docs" ma:internalName="ParentVersionString" ma:readOnly="true" ma:showField="ParentVersionString">
      <xsd:simpleType>
        <xsd:restriction base="dms:Lookup"/>
      </xsd:simpleType>
    </xsd:element>
    <xsd:element name="ParentLeafName" ma:index="71" nillable="true" ma:displayName="Source Name (Converted Document)" ma:hidden="true" ma:list="Docs" ma:internalName="ParentLeafName" ma:readOnly="true" ma:showField="ParentLeafName">
      <xsd:simpleType>
        <xsd:restriction base="dms:Lookup"/>
      </xsd:simpleType>
    </xsd:element>
    <xsd:element name="DocConcurrencyNumber" ma:index="72" nillable="true" ma:displayName="Document Concurrency Number" ma:hidden="true" ma:list="Docs" ma:internalName="DocConcurrencyNumber" ma:readOnly="true" ma:showField="DocConcurrencyNumber">
      <xsd:simpleType>
        <xsd:restriction base="dms:Lookup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6890a7-2738-473a-8580-15948eca3069" elementFormDefault="qualified">
    <xsd:import namespace="http://schemas.microsoft.com/office/2006/documentManagement/types"/>
    <xsd:import namespace="http://schemas.microsoft.com/office/infopath/2007/PartnerControls"/>
    <xsd:element name="_dlc_DocId" ma:index="75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76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77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4" ma:displayName="Content Type"/>
        <xsd:element ref="dc:title" minOccurs="0" maxOccurs="1" ma:index="8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EBB62213-8F90-4EF1-A6A4-641F0452CB5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631425-235C-4781-93DD-7928AF7173E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696890a7-2738-473a-8580-15948eca3069"/>
  </ds:schemaRefs>
</ds:datastoreItem>
</file>

<file path=customXml/itemProps3.xml><?xml version="1.0" encoding="utf-8"?>
<ds:datastoreItem xmlns:ds="http://schemas.openxmlformats.org/officeDocument/2006/customXml" ds:itemID="{9537DA68-33FD-40D7-963A-955D4E0558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96890a7-2738-473a-8580-15948eca30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DFBE2CE3-A764-49E9-945D-1AE464F7016A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Levi9 Basic Presentation Template</Template>
  <TotalTime>326</TotalTime>
  <Words>625</Words>
  <Application>Microsoft Office PowerPoint</Application>
  <PresentationFormat>On-screen Show (4:3)</PresentationFormat>
  <Paragraphs>165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Helvetica Neue Light</vt:lpstr>
      <vt:lpstr>Title</vt:lpstr>
      <vt:lpstr>Office Thema</vt:lpstr>
      <vt:lpstr>Empty Thema</vt:lpstr>
      <vt:lpstr>Angular 2</vt:lpstr>
      <vt:lpstr>Javascript</vt:lpstr>
      <vt:lpstr>Javascript</vt:lpstr>
      <vt:lpstr>JSON</vt:lpstr>
      <vt:lpstr>Angularjs</vt:lpstr>
      <vt:lpstr>Angularjs 2</vt:lpstr>
      <vt:lpstr>Typescript</vt:lpstr>
      <vt:lpstr>Typescript</vt:lpstr>
      <vt:lpstr>Typescript</vt:lpstr>
      <vt:lpstr>Angularjs 2</vt:lpstr>
      <vt:lpstr>Moduli</vt:lpstr>
      <vt:lpstr>METAdata</vt:lpstr>
      <vt:lpstr>Komponente</vt:lpstr>
      <vt:lpstr>Template</vt:lpstr>
      <vt:lpstr>Data binding</vt:lpstr>
      <vt:lpstr>Data Binding</vt:lpstr>
      <vt:lpstr>Data Binding</vt:lpstr>
      <vt:lpstr>Directives</vt:lpstr>
      <vt:lpstr>Pipes</vt:lpstr>
      <vt:lpstr>Services</vt:lpstr>
      <vt:lpstr>Dependency injection</vt:lpstr>
      <vt:lpstr>Services</vt:lpstr>
      <vt:lpstr>Lifecycle hooks</vt:lpstr>
      <vt:lpstr>http</vt:lpstr>
      <vt:lpstr>Rxjs</vt:lpstr>
      <vt:lpstr>Routing</vt:lpstr>
      <vt:lpstr>One Common Goal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</dc:creator>
  <cp:lastModifiedBy>Stefan Popov</cp:lastModifiedBy>
  <cp:revision>33</cp:revision>
  <dcterms:created xsi:type="dcterms:W3CDTF">2016-05-25T20:39:39Z</dcterms:created>
  <dcterms:modified xsi:type="dcterms:W3CDTF">2016-05-30T10:58:20Z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0x010100E25DA1609B7607469C1AC9B6F8A6FE9D</vt:lpwstr>
  </property>
  <property fmtid="{D5CDD505-2E9C-101B-9397-08002B2CF9AE}" pid="3" name="_dlc_DocIdItemGuid">
    <vt:lpwstr>07eb3b0c-ec85-4292-942d-9aaf3c921307</vt:lpwstr>
  </property>
</Properties>
</file>