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59" r:id="rId5"/>
    <p:sldId id="260" r:id="rId6"/>
    <p:sldId id="261" r:id="rId7"/>
    <p:sldId id="262" r:id="rId8"/>
    <p:sldId id="263" r:id="rId9"/>
    <p:sldId id="258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904" autoAdjust="0"/>
    <p:restoredTop sz="86364" autoAdjust="0"/>
  </p:normalViewPr>
  <p:slideViewPr>
    <p:cSldViewPr snapToGrid="0">
      <p:cViewPr varScale="1">
        <p:scale>
          <a:sx n="56" d="100"/>
          <a:sy n="56" d="100"/>
        </p:scale>
        <p:origin x="1416" y="5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9757B-6BFD-DEA5-109A-8334309D4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73C7C-AB2C-BFE7-F137-ED5089442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69FBF-D086-4880-4958-5362CE30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177DE-59BE-235B-47A0-863EF666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3D242-2A93-9651-E2B3-BDB6EF83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3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19D06-8EA2-D39D-961E-19ECD0A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01E855-B943-5FAC-013A-A352CC59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4BE53-58DA-5242-E265-24895576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FEC28-AA90-CAB2-203E-E4F65E61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E23DC-5132-D29B-0356-347C6274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5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0E544E-16F5-03C4-8619-9D3B11B06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0ADF19-8B5C-0618-3688-0CE3F96F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2286B-CA49-1823-F9CE-43F7173C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BF5A1-6FE2-CF2E-3DC5-CF19401C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F19C4D-0577-C902-5739-23311715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3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2AD10-BD03-E331-DA5F-6868281F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CF7E0-D3AC-D4EB-C443-4CA892A8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C5145-10C3-44A7-DD23-99838D53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E87AF-BE61-B83A-E80F-923B04B7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026DD-AFF8-8B40-2FBE-00BA62E7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60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5100-6C48-D18B-7396-714C66D0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3DA3B-CB60-5C36-6CCA-F2EE8C70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059B8-D9B5-4FCF-2297-98AD1231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62BAD-133A-CF64-9B5A-C9E7A436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6340D-396D-7745-BEC7-7DF856E1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4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B47C6-B239-2F0E-1C60-FFCB3A96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338E1-9E78-B541-41CB-C02FB1BD9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B2F85-52DB-9422-FBFE-279B139C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F3D682-7CEC-492F-FF96-E230758F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FD5B3A-0761-CB09-0234-B7D04703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D46E09-8006-AEF2-C861-176C8A6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855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42053-243C-EB9A-57FB-60E416C9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E81D9-3F09-38FD-20C9-16DBE684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5BD420-8F3D-73DD-116C-B58F5A08D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D5B51D-8DAB-FC1E-1873-4E53C59D3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AF9B05-EFC0-4C66-E8C0-5E18F9A96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AFB853-57D6-05F1-C436-0ABCB636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AB431F-6BCC-02BB-B250-892DB147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7BCD50-36A5-9CCA-34E3-F4706EC1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555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4392-58E6-9DAE-1A11-D465DC5C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F2CC1F-771D-155F-53CC-F8C6DA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B77CB2-5A05-55B5-0A7D-E626F492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DD5428-1A39-9D28-4EBB-E22A5EAF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8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D14E-D44B-5FA5-65FA-3220FC9B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8F68AB-1308-B5FE-3179-D65EF43C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ECAFDF-C606-F85A-8D6B-B3587AD3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63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D7431-E1EB-06B5-094C-72542FE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2C3C0-DD31-435A-1A71-DD47385E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B94881-03AB-8909-6D09-8AF3018D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A1FBA9-C123-B508-171E-12E784CD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344BD-0F93-5CD8-CA52-CCA0D813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D5290-A197-D1F0-2520-DD40502B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87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5A478-40C1-48A6-4BC0-B4F57AAC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920B5A-F1D0-0ED3-C8CC-F134CFF49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D8EA09-34C2-4A16-F922-36B8E026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211F45-81F9-422D-1B04-EEE3121F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9238BD-83EC-82B3-0765-4DA37EE7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3757D-FBA0-893E-D783-3E763130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5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F4192C-E8AB-D7C7-D37E-C877BAFF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BB3DBF-29B9-A58A-6690-458DCF09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3BA92-52C8-8D2B-71B1-72FCA5581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A55F-A8AC-478D-BA5B-6190982FDCB6}" type="datetimeFigureOut">
              <a:rPr lang="es-CO" smtClean="0"/>
              <a:t>4/09/2022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0CBAD-8EFC-5A5A-F830-55C45A483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CC81F-B226-AB91-6EAE-12A49B57E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862B-7A8F-4303-A844-90A3F954E9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2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83D0A-2BAA-2DA7-E303-5E06D52C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NSNR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88A11-1121-1E00-A595-BD1688393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71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FB2BBF-F79C-6BB5-01E5-F71EF770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48" y="983546"/>
            <a:ext cx="8303078" cy="34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3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792E22-9008-E95C-4FAE-27E97621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8" y="1781090"/>
            <a:ext cx="589310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4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FDAFAD-B109-0B1F-3A5D-EEDE2D62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29" y="1212736"/>
            <a:ext cx="6629741" cy="44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8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A3AB46-CDB6-86A6-6209-8824DBB0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1666784"/>
            <a:ext cx="6578938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8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6CCA1B-8B6A-5C48-331C-05DF4EEA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3" y="737139"/>
            <a:ext cx="6083613" cy="37149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EBDE41B-36B9-0743-C674-107AED4F45A5}"/>
              </a:ext>
            </a:extLst>
          </p:cNvPr>
          <p:cNvSpPr txBox="1"/>
          <p:nvPr/>
        </p:nvSpPr>
        <p:spPr>
          <a:xfrm>
            <a:off x="8058150" y="250317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ME dio (x^2 -5)/2………</a:t>
            </a:r>
          </a:p>
        </p:txBody>
      </p:sp>
    </p:spTree>
    <p:extLst>
      <p:ext uri="{BB962C8B-B14F-4D97-AF65-F5344CB8AC3E}">
        <p14:creationId xmlns:p14="http://schemas.microsoft.com/office/powerpoint/2010/main" val="2943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1B6B77-358C-9D96-E80F-ED5649CBB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83" y="682518"/>
            <a:ext cx="9772201" cy="51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A706EF-40C4-5AF2-3BCA-5503A5A3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38" y="1736638"/>
            <a:ext cx="7271124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5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E68001-136B-DFB9-8429-0B5F42F2C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09" y="888869"/>
            <a:ext cx="6064562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5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EA9F42-1BC5-FD65-7E4E-F03B010C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29" y="432324"/>
            <a:ext cx="7442582" cy="43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4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8D40F1-6A29-821D-47F4-93AFF6A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3" y="109129"/>
            <a:ext cx="6096313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5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D483C-0614-C29E-8355-B49E8509A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 SABEN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8EEAA-F3E1-C3C0-EB0E-5A7E986B3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838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</Words>
  <Application>Microsoft Office PowerPoint</Application>
  <PresentationFormat>Panorámica</PresentationFormat>
  <Paragraphs>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NSNR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 SABEN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NSNR</dc:title>
  <dc:creator>JUAN FONSECA</dc:creator>
  <cp:lastModifiedBy>JUAN FONSECA</cp:lastModifiedBy>
  <cp:revision>1</cp:revision>
  <dcterms:created xsi:type="dcterms:W3CDTF">2022-09-04T16:24:02Z</dcterms:created>
  <dcterms:modified xsi:type="dcterms:W3CDTF">2022-09-04T17:16:38Z</dcterms:modified>
</cp:coreProperties>
</file>