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0C59-0756-402E-8908-26CD318BE7E4}" v="1" dt="2022-09-01T03:16:0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73D50C59-0756-402E-8908-26CD318BE7E4}"/>
    <pc:docChg chg="custSel addSld delSld modSld sldOrd">
      <pc:chgData name="JUAN PABLO FONSECA CARDENAS" userId="af81e593-9ed5-467a-a264-3b6a6564bf24" providerId="ADAL" clId="{73D50C59-0756-402E-8908-26CD318BE7E4}" dt="2022-09-01T17:12:25.685" v="169"/>
      <pc:docMkLst>
        <pc:docMk/>
      </pc:docMkLst>
      <pc:sldChg chg="modSp mod">
        <pc:chgData name="JUAN PABLO FONSECA CARDENAS" userId="af81e593-9ed5-467a-a264-3b6a6564bf24" providerId="ADAL" clId="{73D50C59-0756-402E-8908-26CD318BE7E4}" dt="2022-09-01T02:37:15.602" v="20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73D50C59-0756-402E-8908-26CD318BE7E4}" dt="2022-09-01T02:37:15.602" v="20" actId="20577"/>
          <ac:spMkLst>
            <pc:docMk/>
            <pc:sldMk cId="1738273130" sldId="256"/>
            <ac:spMk id="2" creationId="{00000000-0000-0000-0000-000000000000}"/>
          </ac:spMkLst>
        </pc:spChg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2343470432" sldId="257"/>
        </pc:sldMkLst>
      </pc:sldChg>
      <pc:sldChg chg="del">
        <pc:chgData name="JUAN PABLO FONSECA CARDENAS" userId="af81e593-9ed5-467a-a264-3b6a6564bf24" providerId="ADAL" clId="{73D50C59-0756-402E-8908-26CD318BE7E4}" dt="2022-09-01T17:10:51.093" v="167" actId="2696"/>
        <pc:sldMkLst>
          <pc:docMk/>
          <pc:sldMk cId="3943771401" sldId="258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101493907" sldId="261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1666330473" sldId="262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637454594" sldId="263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2609816912" sldId="264"/>
        </pc:sldMkLst>
      </pc:sldChg>
      <pc:sldChg chg="del">
        <pc:chgData name="JUAN PABLO FONSECA CARDENAS" userId="af81e593-9ed5-467a-a264-3b6a6564bf24" providerId="ADAL" clId="{73D50C59-0756-402E-8908-26CD318BE7E4}" dt="2022-09-01T17:10:47.590" v="166" actId="2696"/>
        <pc:sldMkLst>
          <pc:docMk/>
          <pc:sldMk cId="640726222" sldId="265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4210264635" sldId="266"/>
        </pc:sldMkLst>
      </pc:sldChg>
      <pc:sldChg chg="addSp delSp modSp new mod">
        <pc:chgData name="JUAN PABLO FONSECA CARDENAS" userId="af81e593-9ed5-467a-a264-3b6a6564bf24" providerId="ADAL" clId="{73D50C59-0756-402E-8908-26CD318BE7E4}" dt="2022-09-01T03:16:05.361" v="33"/>
        <pc:sldMkLst>
          <pc:docMk/>
          <pc:sldMk cId="345739724" sldId="267"/>
        </pc:sldMkLst>
        <pc:spChg chg="mod">
          <ac:chgData name="JUAN PABLO FONSECA CARDENAS" userId="af81e593-9ed5-467a-a264-3b6a6564bf24" providerId="ADAL" clId="{73D50C59-0756-402E-8908-26CD318BE7E4}" dt="2022-09-01T03:15:07.976" v="32" actId="122"/>
          <ac:spMkLst>
            <pc:docMk/>
            <pc:sldMk cId="345739724" sldId="267"/>
            <ac:spMk id="2" creationId="{18CC55C6-2E38-BBEB-884C-B5C67FEA4BD0}"/>
          </ac:spMkLst>
        </pc:spChg>
        <pc:spChg chg="del">
          <ac:chgData name="JUAN PABLO FONSECA CARDENAS" userId="af81e593-9ed5-467a-a264-3b6a6564bf24" providerId="ADAL" clId="{73D50C59-0756-402E-8908-26CD318BE7E4}" dt="2022-09-01T03:16:05.361" v="33"/>
          <ac:spMkLst>
            <pc:docMk/>
            <pc:sldMk cId="345739724" sldId="267"/>
            <ac:spMk id="3" creationId="{F1A1FD64-6E24-551E-913F-F6753AC0B002}"/>
          </ac:spMkLst>
        </pc:spChg>
        <pc:picChg chg="add mod">
          <ac:chgData name="JUAN PABLO FONSECA CARDENAS" userId="af81e593-9ed5-467a-a264-3b6a6564bf24" providerId="ADAL" clId="{73D50C59-0756-402E-8908-26CD318BE7E4}" dt="2022-09-01T03:16:05.361" v="33"/>
          <ac:picMkLst>
            <pc:docMk/>
            <pc:sldMk cId="345739724" sldId="267"/>
            <ac:picMk id="1026" creationId="{F0E7C501-F7D5-6218-5241-B5E96AFC2C2A}"/>
          </ac:picMkLst>
        </pc:picChg>
      </pc:sldChg>
      <pc:sldChg chg="addSp delSp modSp new mod ord">
        <pc:chgData name="JUAN PABLO FONSECA CARDENAS" userId="af81e593-9ed5-467a-a264-3b6a6564bf24" providerId="ADAL" clId="{73D50C59-0756-402E-8908-26CD318BE7E4}" dt="2022-09-01T17:12:25.685" v="169"/>
        <pc:sldMkLst>
          <pc:docMk/>
          <pc:sldMk cId="1085424485" sldId="268"/>
        </pc:sldMkLst>
        <pc:spChg chg="mod">
          <ac:chgData name="JUAN PABLO FONSECA CARDENAS" userId="af81e593-9ed5-467a-a264-3b6a6564bf24" providerId="ADAL" clId="{73D50C59-0756-402E-8908-26CD318BE7E4}" dt="2022-09-01T03:16:21.837" v="60" actId="20577"/>
          <ac:spMkLst>
            <pc:docMk/>
            <pc:sldMk cId="1085424485" sldId="268"/>
            <ac:spMk id="2" creationId="{1E6DE51D-FF4D-69C9-D03F-06D0615CFAF1}"/>
          </ac:spMkLst>
        </pc:spChg>
        <pc:spChg chg="mod">
          <ac:chgData name="JUAN PABLO FONSECA CARDENAS" userId="af81e593-9ed5-467a-a264-3b6a6564bf24" providerId="ADAL" clId="{73D50C59-0756-402E-8908-26CD318BE7E4}" dt="2022-09-01T03:17:13.421" v="149" actId="20577"/>
          <ac:spMkLst>
            <pc:docMk/>
            <pc:sldMk cId="1085424485" sldId="268"/>
            <ac:spMk id="3" creationId="{2D7BD9E9-EFAF-2E9A-0200-4CD9D610C82B}"/>
          </ac:spMkLst>
        </pc:spChg>
        <pc:picChg chg="add del mod">
          <ac:chgData name="JUAN PABLO FONSECA CARDENAS" userId="af81e593-9ed5-467a-a264-3b6a6564bf24" providerId="ADAL" clId="{73D50C59-0756-402E-8908-26CD318BE7E4}" dt="2022-09-01T03:18:24.140" v="159" actId="478"/>
          <ac:picMkLst>
            <pc:docMk/>
            <pc:sldMk cId="1085424485" sldId="268"/>
            <ac:picMk id="5" creationId="{347DCDF6-B489-D0C3-B17A-2D8C1A18BB97}"/>
          </ac:picMkLst>
        </pc:picChg>
        <pc:picChg chg="add mod">
          <ac:chgData name="JUAN PABLO FONSECA CARDENAS" userId="af81e593-9ed5-467a-a264-3b6a6564bf24" providerId="ADAL" clId="{73D50C59-0756-402E-8908-26CD318BE7E4}" dt="2022-09-01T03:17:59.333" v="158" actId="1076"/>
          <ac:picMkLst>
            <pc:docMk/>
            <pc:sldMk cId="1085424485" sldId="268"/>
            <ac:picMk id="7" creationId="{1477B15E-570E-8799-5756-9B7FE7C25EB8}"/>
          </ac:picMkLst>
        </pc:picChg>
        <pc:picChg chg="add mod">
          <ac:chgData name="JUAN PABLO FONSECA CARDENAS" userId="af81e593-9ed5-467a-a264-3b6a6564bf24" providerId="ADAL" clId="{73D50C59-0756-402E-8908-26CD318BE7E4}" dt="2022-09-01T03:18:35.350" v="164" actId="1076"/>
          <ac:picMkLst>
            <pc:docMk/>
            <pc:sldMk cId="1085424485" sldId="268"/>
            <ac:picMk id="9" creationId="{86C6522E-2C1E-149D-CB39-F07F51B28890}"/>
          </ac:picMkLst>
        </pc:picChg>
      </pc:sldChg>
    </pc:docChg>
  </pc:docChgLst>
  <pc:docChgLst>
    <pc:chgData name="JUAN PABLO FONSECA CARDENAS" userId="af81e593-9ed5-467a-a264-3b6a6564bf24" providerId="ADAL" clId="{454A0E0F-26EB-46DB-B40D-88DB84824FBC}"/>
    <pc:docChg chg="undo custSel addSld delSld modSld sldOrd">
      <pc:chgData name="JUAN PABLO FONSECA CARDENAS" userId="af81e593-9ed5-467a-a264-3b6a6564bf24" providerId="ADAL" clId="{454A0E0F-26EB-46DB-B40D-88DB84824FBC}" dt="2022-08-18T22:50:14.214" v="542" actId="14100"/>
      <pc:docMkLst>
        <pc:docMk/>
      </pc:docMkLst>
      <pc:sldChg chg="modSp mod">
        <pc:chgData name="JUAN PABLO FONSECA CARDENAS" userId="af81e593-9ed5-467a-a264-3b6a6564bf24" providerId="ADAL" clId="{454A0E0F-26EB-46DB-B40D-88DB84824FBC}" dt="2022-08-17T14:40:42.795" v="95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454A0E0F-26EB-46DB-B40D-88DB84824FBC}" dt="2022-08-17T14:40:24.723" v="44" actId="20577"/>
          <ac:spMkLst>
            <pc:docMk/>
            <pc:sldMk cId="1738273130" sldId="256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14:40:42.795" v="95" actId="20577"/>
          <ac:spMkLst>
            <pc:docMk/>
            <pc:sldMk cId="1738273130" sldId="256"/>
            <ac:spMk id="3" creationId="{00000000-0000-0000-0000-000000000000}"/>
          </ac:spMkLst>
        </pc:spChg>
      </pc:sldChg>
      <pc:sldChg chg="modSp mod">
        <pc:chgData name="JUAN PABLO FONSECA CARDENAS" userId="af81e593-9ed5-467a-a264-3b6a6564bf24" providerId="ADAL" clId="{454A0E0F-26EB-46DB-B40D-88DB84824FBC}" dt="2022-08-17T20:20:45.691" v="460" actId="1076"/>
        <pc:sldMkLst>
          <pc:docMk/>
          <pc:sldMk cId="2343470432" sldId="257"/>
        </pc:sldMkLst>
        <pc:spChg chg="mod">
          <ac:chgData name="JUAN PABLO FONSECA CARDENAS" userId="af81e593-9ed5-467a-a264-3b6a6564bf24" providerId="ADAL" clId="{454A0E0F-26EB-46DB-B40D-88DB84824FBC}" dt="2022-08-17T20:14:18.022" v="139" actId="122"/>
          <ac:spMkLst>
            <pc:docMk/>
            <pc:sldMk cId="2343470432" sldId="257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20:45.691" v="460" actId="1076"/>
          <ac:spMkLst>
            <pc:docMk/>
            <pc:sldMk cId="2343470432" sldId="257"/>
            <ac:spMk id="3" creationId="{00000000-0000-0000-0000-000000000000}"/>
          </ac:spMkLst>
        </pc:spChg>
      </pc:sldChg>
      <pc:sldChg chg="del">
        <pc:chgData name="JUAN PABLO FONSECA CARDENAS" userId="af81e593-9ed5-467a-a264-3b6a6564bf24" providerId="ADAL" clId="{454A0E0F-26EB-46DB-B40D-88DB84824FBC}" dt="2022-08-17T20:21:49.191" v="461" actId="2696"/>
        <pc:sldMkLst>
          <pc:docMk/>
          <pc:sldMk cId="90638417" sldId="259"/>
        </pc:sldMkLst>
      </pc:sldChg>
      <pc:sldChg chg="del">
        <pc:chgData name="JUAN PABLO FONSECA CARDENAS" userId="af81e593-9ed5-467a-a264-3b6a6564bf24" providerId="ADAL" clId="{454A0E0F-26EB-46DB-B40D-88DB84824FBC}" dt="2022-08-17T20:21:51.333" v="462" actId="2696"/>
        <pc:sldMkLst>
          <pc:docMk/>
          <pc:sldMk cId="3236891879" sldId="260"/>
        </pc:sldMkLst>
      </pc:sldChg>
      <pc:sldChg chg="addSp modSp mod ord">
        <pc:chgData name="JUAN PABLO FONSECA CARDENAS" userId="af81e593-9ed5-467a-a264-3b6a6564bf24" providerId="ADAL" clId="{454A0E0F-26EB-46DB-B40D-88DB84824FBC}" dt="2022-08-17T20:14:53.644" v="144" actId="14100"/>
        <pc:sldMkLst>
          <pc:docMk/>
          <pc:sldMk cId="101493907" sldId="261"/>
        </pc:sldMkLst>
        <pc:picChg chg="add mod">
          <ac:chgData name="JUAN PABLO FONSECA CARDENAS" userId="af81e593-9ed5-467a-a264-3b6a6564bf24" providerId="ADAL" clId="{454A0E0F-26EB-46DB-B40D-88DB84824FBC}" dt="2022-08-17T20:14:53.644" v="144" actId="14100"/>
          <ac:picMkLst>
            <pc:docMk/>
            <pc:sldMk cId="101493907" sldId="261"/>
            <ac:picMk id="2" creationId="{845EA6B0-E99B-08E3-A383-1135901CE898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17:37.127" v="429" actId="313"/>
        <pc:sldMkLst>
          <pc:docMk/>
          <pc:sldMk cId="1666330473" sldId="262"/>
        </pc:sldMkLst>
        <pc:spChg chg="mod">
          <ac:chgData name="JUAN PABLO FONSECA CARDENAS" userId="af81e593-9ed5-467a-a264-3b6a6564bf24" providerId="ADAL" clId="{454A0E0F-26EB-46DB-B40D-88DB84824FBC}" dt="2022-08-17T20:15:32.722" v="163" actId="20577"/>
          <ac:spMkLst>
            <pc:docMk/>
            <pc:sldMk cId="1666330473" sldId="262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17:37.127" v="429" actId="313"/>
          <ac:spMkLst>
            <pc:docMk/>
            <pc:sldMk cId="1666330473" sldId="262"/>
            <ac:spMk id="3" creationId="{00000000-0000-0000-0000-000000000000}"/>
          </ac:spMkLst>
        </pc:spChg>
      </pc:sldChg>
      <pc:sldChg chg="addSp delSp modSp add mod setBg addAnim delAnim setClrOvrMap">
        <pc:chgData name="JUAN PABLO FONSECA CARDENAS" userId="af81e593-9ed5-467a-a264-3b6a6564bf24" providerId="ADAL" clId="{454A0E0F-26EB-46DB-B40D-88DB84824FBC}" dt="2022-08-17T20:19:37.665" v="457" actId="14100"/>
        <pc:sldMkLst>
          <pc:docMk/>
          <pc:sldMk cId="637454594" sldId="263"/>
        </pc:sldMkLst>
        <pc:spChg chg="mod ord">
          <ac:chgData name="JUAN PABLO FONSECA CARDENAS" userId="af81e593-9ed5-467a-a264-3b6a6564bf24" providerId="ADAL" clId="{454A0E0F-26EB-46DB-B40D-88DB84824FBC}" dt="2022-08-17T20:19:18.454" v="453" actId="1076"/>
          <ac:spMkLst>
            <pc:docMk/>
            <pc:sldMk cId="637454594" sldId="263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18:11.858" v="435" actId="478"/>
          <ac:spMkLst>
            <pc:docMk/>
            <pc:sldMk cId="637454594" sldId="263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18:17.273" v="436" actId="478"/>
          <ac:spMkLst>
            <pc:docMk/>
            <pc:sldMk cId="637454594" sldId="263"/>
            <ac:spMk id="5" creationId="{ECA77436-671C-7D2C-BE14-174296531697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8" creationId="{07322A9E-F1EC-405E-8971-BA906EFFCCB8}"/>
          </ac:spMkLst>
        </pc:spChg>
        <pc:spChg chg="add del">
          <ac:chgData name="JUAN PABLO FONSECA CARDENAS" userId="af81e593-9ed5-467a-a264-3b6a6564bf24" providerId="ADAL" clId="{454A0E0F-26EB-46DB-B40D-88DB84824FBC}" dt="2022-08-17T20:18:31.066" v="444" actId="26606"/>
          <ac:spMkLst>
            <pc:docMk/>
            <pc:sldMk cId="637454594" sldId="263"/>
            <ac:spMk id="11" creationId="{71B2258F-86CA-4D4D-8270-BC05FCDEBFB3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3" creationId="{A5704422-1118-4FD1-95AD-29A064EB80D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5" creationId="{A88B2AAA-B805-498E-A9E6-98B88585549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7" creationId="{9B8051E0-19D7-43E1-BFD9-E6DBFEB3A3F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9" creationId="{4EDB2B02-86A2-46F5-A4BE-B7D9B10411D6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1" creationId="{43954639-FB5D-41F4-9560-6F6DFE778425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3" creationId="{E898931C-0323-41FA-A036-20F818B1FF8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5" creationId="{89AFE9DD-0792-4B98-B4EB-97ACA17E6AA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7" creationId="{3981F5C4-9AE1-404E-AF44-A4E6DB374F9D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9" creationId="{763C1781-8726-4FAC-8C45-FF40376BE40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1" creationId="{301491B5-56C7-43DC-A3D9-861EECCA056A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3" creationId="{237E2353-22DF-46E0-A200-FB30F8F394E2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5" creationId="{DD6138DB-057B-45F7-A5F4-E7BFDA20D02C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7" creationId="{79A54AB1-B64F-4843-BFAB-81CB74E66B65}"/>
          </ac:spMkLst>
        </pc:spChg>
        <pc:picChg chg="add mod">
          <ac:chgData name="JUAN PABLO FONSECA CARDENAS" userId="af81e593-9ed5-467a-a264-3b6a6564bf24" providerId="ADAL" clId="{454A0E0F-26EB-46DB-B40D-88DB84824FBC}" dt="2022-08-17T20:19:25.883" v="454" actId="1076"/>
          <ac:picMkLst>
            <pc:docMk/>
            <pc:sldMk cId="637454594" sldId="263"/>
            <ac:picMk id="6" creationId="{D6DA4AD6-EECA-F9DA-BA62-40B5BE9AB0A4}"/>
          </ac:picMkLst>
        </pc:picChg>
        <pc:picChg chg="add mod">
          <ac:chgData name="JUAN PABLO FONSECA CARDENAS" userId="af81e593-9ed5-467a-a264-3b6a6564bf24" providerId="ADAL" clId="{454A0E0F-26EB-46DB-B40D-88DB84824FBC}" dt="2022-08-17T20:19:37.665" v="457" actId="14100"/>
          <ac:picMkLst>
            <pc:docMk/>
            <pc:sldMk cId="637454594" sldId="263"/>
            <ac:picMk id="9" creationId="{70968506-B56B-B331-346B-16B8B6479F51}"/>
          </ac:picMkLst>
        </pc:picChg>
      </pc:sldChg>
      <pc:sldChg chg="addSp delSp modSp add mod ord setBg addAnim delAnim">
        <pc:chgData name="JUAN PABLO FONSECA CARDENAS" userId="af81e593-9ed5-467a-a264-3b6a6564bf24" providerId="ADAL" clId="{454A0E0F-26EB-46DB-B40D-88DB84824FBC}" dt="2022-08-17T20:24:49.071" v="534"/>
        <pc:sldMkLst>
          <pc:docMk/>
          <pc:sldMk cId="2609816912" sldId="264"/>
        </pc:sldMkLst>
        <pc:spChg chg="del mod ord">
          <ac:chgData name="JUAN PABLO FONSECA CARDENAS" userId="af81e593-9ed5-467a-a264-3b6a6564bf24" providerId="ADAL" clId="{454A0E0F-26EB-46DB-B40D-88DB84824FBC}" dt="2022-08-17T20:23:19.351" v="485" actId="478"/>
          <ac:spMkLst>
            <pc:docMk/>
            <pc:sldMk cId="2609816912" sldId="264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21:59.985" v="465" actId="478"/>
          <ac:spMkLst>
            <pc:docMk/>
            <pc:sldMk cId="2609816912" sldId="264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22:02.689" v="466" actId="478"/>
          <ac:spMkLst>
            <pc:docMk/>
            <pc:sldMk cId="2609816912" sldId="264"/>
            <ac:spMk id="6" creationId="{27AE585A-7738-053C-7386-0BF6A8D6DEF6}"/>
          </ac:spMkLst>
        </pc:spChg>
        <pc:spChg chg="add del">
          <ac:chgData name="JUAN PABLO FONSECA CARDENAS" userId="af81e593-9ed5-467a-a264-3b6a6564bf24" providerId="ADAL" clId="{454A0E0F-26EB-46DB-B40D-88DB84824FBC}" dt="2022-08-17T20:23:03.185" v="483" actId="26606"/>
          <ac:spMkLst>
            <pc:docMk/>
            <pc:sldMk cId="2609816912" sldId="264"/>
            <ac:spMk id="9" creationId="{87CC2527-562A-4F69-B487-4371E5B243E7}"/>
          </ac:spMkLst>
        </pc:spChg>
        <pc:spChg chg="add del mod">
          <ac:chgData name="JUAN PABLO FONSECA CARDENAS" userId="af81e593-9ed5-467a-a264-3b6a6564bf24" providerId="ADAL" clId="{454A0E0F-26EB-46DB-B40D-88DB84824FBC}" dt="2022-08-17T20:23:21.900" v="486" actId="478"/>
          <ac:spMkLst>
            <pc:docMk/>
            <pc:sldMk cId="2609816912" sldId="264"/>
            <ac:spMk id="10" creationId="{E4CC004D-D0BA-FD98-58E0-2B2594C9E502}"/>
          </ac:spMkLst>
        </pc:spChg>
        <pc:picChg chg="add mod">
          <ac:chgData name="JUAN PABLO FONSECA CARDENAS" userId="af81e593-9ed5-467a-a264-3b6a6564bf24" providerId="ADAL" clId="{454A0E0F-26EB-46DB-B40D-88DB84824FBC}" dt="2022-08-17T20:23:34.683" v="491" actId="1076"/>
          <ac:picMkLst>
            <pc:docMk/>
            <pc:sldMk cId="2609816912" sldId="264"/>
            <ac:picMk id="4" creationId="{D2673505-ADF9-0494-472B-34851C4AAB60}"/>
          </ac:picMkLst>
        </pc:picChg>
        <pc:picChg chg="add del mod">
          <ac:chgData name="JUAN PABLO FONSECA CARDENAS" userId="af81e593-9ed5-467a-a264-3b6a6564bf24" providerId="ADAL" clId="{454A0E0F-26EB-46DB-B40D-88DB84824FBC}" dt="2022-08-17T20:23:02.059" v="480"/>
          <ac:picMkLst>
            <pc:docMk/>
            <pc:sldMk cId="2609816912" sldId="264"/>
            <ac:picMk id="7" creationId="{808FA36E-DC3A-103D-6CD4-DB6908812EB0}"/>
          </ac:picMkLst>
        </pc:picChg>
        <pc:cxnChg chg="add del">
          <ac:chgData name="JUAN PABLO FONSECA CARDENAS" userId="af81e593-9ed5-467a-a264-3b6a6564bf24" providerId="ADAL" clId="{454A0E0F-26EB-46DB-B40D-88DB84824FBC}" dt="2022-08-17T20:23:03.185" v="483" actId="26606"/>
          <ac:cxnSpMkLst>
            <pc:docMk/>
            <pc:sldMk cId="2609816912" sldId="264"/>
            <ac:cxnSpMk id="11" creationId="{BCDAEC91-5BCE-4B55-9CC0-43EF94CB734B}"/>
          </ac:cxnSpMkLst>
        </pc:cxnChg>
      </pc:sldChg>
      <pc:sldChg chg="addSp delSp modSp new mod ord">
        <pc:chgData name="JUAN PABLO FONSECA CARDENAS" userId="af81e593-9ed5-467a-a264-3b6a6564bf24" providerId="ADAL" clId="{454A0E0F-26EB-46DB-B40D-88DB84824FBC}" dt="2022-08-18T22:50:14.214" v="542" actId="14100"/>
        <pc:sldMkLst>
          <pc:docMk/>
          <pc:sldMk cId="640726222" sldId="265"/>
        </pc:sldMkLst>
        <pc:spChg chg="mod">
          <ac:chgData name="JUAN PABLO FONSECA CARDENAS" userId="af81e593-9ed5-467a-a264-3b6a6564bf24" providerId="ADAL" clId="{454A0E0F-26EB-46DB-B40D-88DB84824FBC}" dt="2022-08-18T22:50:10.173" v="541" actId="1076"/>
          <ac:spMkLst>
            <pc:docMk/>
            <pc:sldMk cId="640726222" sldId="265"/>
            <ac:spMk id="2" creationId="{C945D45E-DE63-436C-7A26-A2EF082024CB}"/>
          </ac:spMkLst>
        </pc:spChg>
        <pc:spChg chg="del mod">
          <ac:chgData name="JUAN PABLO FONSECA CARDENAS" userId="af81e593-9ed5-467a-a264-3b6a6564bf24" providerId="ADAL" clId="{454A0E0F-26EB-46DB-B40D-88DB84824FBC}" dt="2022-08-18T22:49:58.847" v="538" actId="478"/>
          <ac:spMkLst>
            <pc:docMk/>
            <pc:sldMk cId="640726222" sldId="265"/>
            <ac:spMk id="3" creationId="{FEB39DB8-7E4E-C0C2-C3AC-A666D563DB0B}"/>
          </ac:spMkLst>
        </pc:spChg>
        <pc:picChg chg="add mod">
          <ac:chgData name="JUAN PABLO FONSECA CARDENAS" userId="af81e593-9ed5-467a-a264-3b6a6564bf24" providerId="ADAL" clId="{454A0E0F-26EB-46DB-B40D-88DB84824FBC}" dt="2022-08-18T22:50:14.214" v="542" actId="14100"/>
          <ac:picMkLst>
            <pc:docMk/>
            <pc:sldMk cId="640726222" sldId="265"/>
            <ac:picMk id="5" creationId="{D0BA69FF-6AA2-CA3B-2875-A7AEA36DFC76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24:50.463" v="536"/>
        <pc:sldMkLst>
          <pc:docMk/>
          <pc:sldMk cId="4210264635" sldId="266"/>
        </pc:sldMkLst>
        <pc:spChg chg="mod">
          <ac:chgData name="JUAN PABLO FONSECA CARDENAS" userId="af81e593-9ed5-467a-a264-3b6a6564bf24" providerId="ADAL" clId="{454A0E0F-26EB-46DB-B40D-88DB84824FBC}" dt="2022-08-17T20:24:44.711" v="530" actId="1076"/>
          <ac:spMkLst>
            <pc:docMk/>
            <pc:sldMk cId="4210264635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Packet</a:t>
            </a:r>
            <a:r>
              <a:rPr lang="es-CO" dirty="0"/>
              <a:t> </a:t>
            </a:r>
            <a:r>
              <a:rPr lang="es-CO" dirty="0" err="1"/>
              <a:t>Tracer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Juan Pablo Fonseca</a:t>
            </a:r>
          </a:p>
          <a:p>
            <a:r>
              <a:rPr lang="es-CO"/>
              <a:t>Santiago Cardenas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C55C6-2E38-BBEB-884C-B5C67FEA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es?</a:t>
            </a:r>
          </a:p>
        </p:txBody>
      </p:sp>
      <p:pic>
        <p:nvPicPr>
          <p:cNvPr id="1026" name="Picture 2" descr="Como configurar Cisco Packet tracer - Packet Tracer Network">
            <a:extLst>
              <a:ext uri="{FF2B5EF4-FFF2-40B4-BE49-F238E27FC236}">
                <a16:creationId xmlns:a16="http://schemas.microsoft.com/office/drawing/2014/main" id="{F0E7C501-F7D5-6218-5241-B5E96AFC2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856706"/>
            <a:ext cx="6781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E51D-FF4D-69C9-D03F-06D0615C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Modo físico y modo lógico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BD9E9-EFAF-2E9A-0200-4CD9D61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Visualización mas “real” de un entorno de redes</a:t>
            </a:r>
          </a:p>
          <a:p>
            <a:r>
              <a:rPr lang="es-CO" dirty="0"/>
              <a:t>Cambio en iconos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77B15E-570E-8799-5756-9B7FE7C2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5" y="4187817"/>
            <a:ext cx="8867068" cy="8813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C6522E-2C1E-149D-CB39-F07F51B2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25" y="5204065"/>
            <a:ext cx="8298995" cy="8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4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95CE22E4C6A4FA8DB0769F4A5EE2F" ma:contentTypeVersion="0" ma:contentTypeDescription="Create a new document." ma:contentTypeScope="" ma:versionID="b68c2bcb0c1977dcc81e7f1a0d70a0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D418AB-B5BF-43D4-B88F-76B2C888C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C63CF8-7504-4DA9-9883-EC378169F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70BDE-4A3C-4040-A279-AEF983A255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Packet Tracer</vt:lpstr>
      <vt:lpstr>¿Qué es?</vt:lpstr>
      <vt:lpstr>Modo físico y modo lógico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FONSECA</cp:lastModifiedBy>
  <cp:revision>12</cp:revision>
  <dcterms:created xsi:type="dcterms:W3CDTF">2018-11-30T16:08:44Z</dcterms:created>
  <dcterms:modified xsi:type="dcterms:W3CDTF">2022-09-01T17:12:36Z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0x01010083E95CE22E4C6A4FA8DB0769F4A5EE2F</vt:lpwstr>
  </property>
</Properties>
</file>