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7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A821B-FBBE-42B0-9E0E-1A2909D2DA52}" v="16" dt="2022-09-01T17:58:42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FONSECA CARDENAS" userId="af81e593-9ed5-467a-a264-3b6a6564bf24" providerId="ADAL" clId="{73D50C59-0756-402E-8908-26CD318BE7E4}"/>
    <pc:docChg chg="modSld">
      <pc:chgData name="JUAN PABLO FONSECA CARDENAS" userId="af81e593-9ed5-467a-a264-3b6a6564bf24" providerId="ADAL" clId="{73D50C59-0756-402E-8908-26CD318BE7E4}" dt="2022-09-01T02:37:15.602" v="20" actId="20577"/>
      <pc:docMkLst>
        <pc:docMk/>
      </pc:docMkLst>
      <pc:sldChg chg="modSp mod">
        <pc:chgData name="JUAN PABLO FONSECA CARDENAS" userId="af81e593-9ed5-467a-a264-3b6a6564bf24" providerId="ADAL" clId="{73D50C59-0756-402E-8908-26CD318BE7E4}" dt="2022-09-01T02:37:15.602" v="20" actId="20577"/>
        <pc:sldMkLst>
          <pc:docMk/>
          <pc:sldMk cId="1738273130" sldId="256"/>
        </pc:sldMkLst>
        <pc:spChg chg="mod">
          <ac:chgData name="JUAN PABLO FONSECA CARDENAS" userId="af81e593-9ed5-467a-a264-3b6a6564bf24" providerId="ADAL" clId="{73D50C59-0756-402E-8908-26CD318BE7E4}" dt="2022-09-01T02:37:15.602" v="20" actId="20577"/>
          <ac:spMkLst>
            <pc:docMk/>
            <pc:sldMk cId="1738273130" sldId="256"/>
            <ac:spMk id="2" creationId="{00000000-0000-0000-0000-000000000000}"/>
          </ac:spMkLst>
        </pc:spChg>
      </pc:sldChg>
    </pc:docChg>
  </pc:docChgLst>
  <pc:docChgLst>
    <pc:chgData name="JUAN PABLO FONSECA CARDENAS" userId="af81e593-9ed5-467a-a264-3b6a6564bf24" providerId="ADAL" clId="{454A0E0F-26EB-46DB-B40D-88DB84824FBC}"/>
    <pc:docChg chg="undo custSel addSld delSld modSld sldOrd">
      <pc:chgData name="JUAN PABLO FONSECA CARDENAS" userId="af81e593-9ed5-467a-a264-3b6a6564bf24" providerId="ADAL" clId="{454A0E0F-26EB-46DB-B40D-88DB84824FBC}" dt="2022-08-18T22:50:14.214" v="542" actId="14100"/>
      <pc:docMkLst>
        <pc:docMk/>
      </pc:docMkLst>
      <pc:sldChg chg="modSp mod">
        <pc:chgData name="JUAN PABLO FONSECA CARDENAS" userId="af81e593-9ed5-467a-a264-3b6a6564bf24" providerId="ADAL" clId="{454A0E0F-26EB-46DB-B40D-88DB84824FBC}" dt="2022-08-17T14:40:42.795" v="95" actId="20577"/>
        <pc:sldMkLst>
          <pc:docMk/>
          <pc:sldMk cId="1738273130" sldId="256"/>
        </pc:sldMkLst>
        <pc:spChg chg="mod">
          <ac:chgData name="JUAN PABLO FONSECA CARDENAS" userId="af81e593-9ed5-467a-a264-3b6a6564bf24" providerId="ADAL" clId="{454A0E0F-26EB-46DB-B40D-88DB84824FBC}" dt="2022-08-17T14:40:24.723" v="44" actId="20577"/>
          <ac:spMkLst>
            <pc:docMk/>
            <pc:sldMk cId="1738273130" sldId="256"/>
            <ac:spMk id="2" creationId="{00000000-0000-0000-0000-000000000000}"/>
          </ac:spMkLst>
        </pc:spChg>
        <pc:spChg chg="mod">
          <ac:chgData name="JUAN PABLO FONSECA CARDENAS" userId="af81e593-9ed5-467a-a264-3b6a6564bf24" providerId="ADAL" clId="{454A0E0F-26EB-46DB-B40D-88DB84824FBC}" dt="2022-08-17T14:40:42.795" v="95" actId="20577"/>
          <ac:spMkLst>
            <pc:docMk/>
            <pc:sldMk cId="1738273130" sldId="256"/>
            <ac:spMk id="3" creationId="{00000000-0000-0000-0000-000000000000}"/>
          </ac:spMkLst>
        </pc:spChg>
      </pc:sldChg>
      <pc:sldChg chg="modSp mod">
        <pc:chgData name="JUAN PABLO FONSECA CARDENAS" userId="af81e593-9ed5-467a-a264-3b6a6564bf24" providerId="ADAL" clId="{454A0E0F-26EB-46DB-B40D-88DB84824FBC}" dt="2022-08-17T20:20:45.691" v="460" actId="1076"/>
        <pc:sldMkLst>
          <pc:docMk/>
          <pc:sldMk cId="2343470432" sldId="257"/>
        </pc:sldMkLst>
        <pc:spChg chg="mod">
          <ac:chgData name="JUAN PABLO FONSECA CARDENAS" userId="af81e593-9ed5-467a-a264-3b6a6564bf24" providerId="ADAL" clId="{454A0E0F-26EB-46DB-B40D-88DB84824FBC}" dt="2022-08-17T20:14:18.022" v="139" actId="122"/>
          <ac:spMkLst>
            <pc:docMk/>
            <pc:sldMk cId="2343470432" sldId="257"/>
            <ac:spMk id="2" creationId="{00000000-0000-0000-0000-000000000000}"/>
          </ac:spMkLst>
        </pc:spChg>
        <pc:spChg chg="mod">
          <ac:chgData name="JUAN PABLO FONSECA CARDENAS" userId="af81e593-9ed5-467a-a264-3b6a6564bf24" providerId="ADAL" clId="{454A0E0F-26EB-46DB-B40D-88DB84824FBC}" dt="2022-08-17T20:20:45.691" v="460" actId="1076"/>
          <ac:spMkLst>
            <pc:docMk/>
            <pc:sldMk cId="2343470432" sldId="257"/>
            <ac:spMk id="3" creationId="{00000000-0000-0000-0000-000000000000}"/>
          </ac:spMkLst>
        </pc:spChg>
      </pc:sldChg>
      <pc:sldChg chg="del">
        <pc:chgData name="JUAN PABLO FONSECA CARDENAS" userId="af81e593-9ed5-467a-a264-3b6a6564bf24" providerId="ADAL" clId="{454A0E0F-26EB-46DB-B40D-88DB84824FBC}" dt="2022-08-17T20:21:49.191" v="461" actId="2696"/>
        <pc:sldMkLst>
          <pc:docMk/>
          <pc:sldMk cId="90638417" sldId="259"/>
        </pc:sldMkLst>
      </pc:sldChg>
      <pc:sldChg chg="del">
        <pc:chgData name="JUAN PABLO FONSECA CARDENAS" userId="af81e593-9ed5-467a-a264-3b6a6564bf24" providerId="ADAL" clId="{454A0E0F-26EB-46DB-B40D-88DB84824FBC}" dt="2022-08-17T20:21:51.333" v="462" actId="2696"/>
        <pc:sldMkLst>
          <pc:docMk/>
          <pc:sldMk cId="3236891879" sldId="260"/>
        </pc:sldMkLst>
      </pc:sldChg>
      <pc:sldChg chg="addSp modSp mod ord">
        <pc:chgData name="JUAN PABLO FONSECA CARDENAS" userId="af81e593-9ed5-467a-a264-3b6a6564bf24" providerId="ADAL" clId="{454A0E0F-26EB-46DB-B40D-88DB84824FBC}" dt="2022-08-17T20:14:53.644" v="144" actId="14100"/>
        <pc:sldMkLst>
          <pc:docMk/>
          <pc:sldMk cId="101493907" sldId="261"/>
        </pc:sldMkLst>
        <pc:picChg chg="add mod">
          <ac:chgData name="JUAN PABLO FONSECA CARDENAS" userId="af81e593-9ed5-467a-a264-3b6a6564bf24" providerId="ADAL" clId="{454A0E0F-26EB-46DB-B40D-88DB84824FBC}" dt="2022-08-17T20:14:53.644" v="144" actId="14100"/>
          <ac:picMkLst>
            <pc:docMk/>
            <pc:sldMk cId="101493907" sldId="261"/>
            <ac:picMk id="2" creationId="{845EA6B0-E99B-08E3-A383-1135901CE898}"/>
          </ac:picMkLst>
        </pc:picChg>
      </pc:sldChg>
      <pc:sldChg chg="modSp add mod ord">
        <pc:chgData name="JUAN PABLO FONSECA CARDENAS" userId="af81e593-9ed5-467a-a264-3b6a6564bf24" providerId="ADAL" clId="{454A0E0F-26EB-46DB-B40D-88DB84824FBC}" dt="2022-08-17T20:17:37.127" v="429" actId="313"/>
        <pc:sldMkLst>
          <pc:docMk/>
          <pc:sldMk cId="1666330473" sldId="262"/>
        </pc:sldMkLst>
        <pc:spChg chg="mod">
          <ac:chgData name="JUAN PABLO FONSECA CARDENAS" userId="af81e593-9ed5-467a-a264-3b6a6564bf24" providerId="ADAL" clId="{454A0E0F-26EB-46DB-B40D-88DB84824FBC}" dt="2022-08-17T20:15:32.722" v="163" actId="20577"/>
          <ac:spMkLst>
            <pc:docMk/>
            <pc:sldMk cId="1666330473" sldId="262"/>
            <ac:spMk id="2" creationId="{00000000-0000-0000-0000-000000000000}"/>
          </ac:spMkLst>
        </pc:spChg>
        <pc:spChg chg="mod">
          <ac:chgData name="JUAN PABLO FONSECA CARDENAS" userId="af81e593-9ed5-467a-a264-3b6a6564bf24" providerId="ADAL" clId="{454A0E0F-26EB-46DB-B40D-88DB84824FBC}" dt="2022-08-17T20:17:37.127" v="429" actId="313"/>
          <ac:spMkLst>
            <pc:docMk/>
            <pc:sldMk cId="1666330473" sldId="262"/>
            <ac:spMk id="3" creationId="{00000000-0000-0000-0000-000000000000}"/>
          </ac:spMkLst>
        </pc:spChg>
      </pc:sldChg>
      <pc:sldChg chg="addSp delSp modSp add mod setBg addAnim delAnim setClrOvrMap">
        <pc:chgData name="JUAN PABLO FONSECA CARDENAS" userId="af81e593-9ed5-467a-a264-3b6a6564bf24" providerId="ADAL" clId="{454A0E0F-26EB-46DB-B40D-88DB84824FBC}" dt="2022-08-17T20:19:37.665" v="457" actId="14100"/>
        <pc:sldMkLst>
          <pc:docMk/>
          <pc:sldMk cId="637454594" sldId="263"/>
        </pc:sldMkLst>
        <pc:spChg chg="mod ord">
          <ac:chgData name="JUAN PABLO FONSECA CARDENAS" userId="af81e593-9ed5-467a-a264-3b6a6564bf24" providerId="ADAL" clId="{454A0E0F-26EB-46DB-B40D-88DB84824FBC}" dt="2022-08-17T20:19:18.454" v="453" actId="1076"/>
          <ac:spMkLst>
            <pc:docMk/>
            <pc:sldMk cId="637454594" sldId="263"/>
            <ac:spMk id="2" creationId="{00000000-0000-0000-0000-000000000000}"/>
          </ac:spMkLst>
        </pc:spChg>
        <pc:spChg chg="del">
          <ac:chgData name="JUAN PABLO FONSECA CARDENAS" userId="af81e593-9ed5-467a-a264-3b6a6564bf24" providerId="ADAL" clId="{454A0E0F-26EB-46DB-B40D-88DB84824FBC}" dt="2022-08-17T20:18:11.858" v="435" actId="478"/>
          <ac:spMkLst>
            <pc:docMk/>
            <pc:sldMk cId="637454594" sldId="263"/>
            <ac:spMk id="3" creationId="{00000000-0000-0000-0000-000000000000}"/>
          </ac:spMkLst>
        </pc:spChg>
        <pc:spChg chg="add del mod">
          <ac:chgData name="JUAN PABLO FONSECA CARDENAS" userId="af81e593-9ed5-467a-a264-3b6a6564bf24" providerId="ADAL" clId="{454A0E0F-26EB-46DB-B40D-88DB84824FBC}" dt="2022-08-17T20:18:17.273" v="436" actId="478"/>
          <ac:spMkLst>
            <pc:docMk/>
            <pc:sldMk cId="637454594" sldId="263"/>
            <ac:spMk id="5" creationId="{ECA77436-671C-7D2C-BE14-174296531697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8" creationId="{07322A9E-F1EC-405E-8971-BA906EFFCCB8}"/>
          </ac:spMkLst>
        </pc:spChg>
        <pc:spChg chg="add del">
          <ac:chgData name="JUAN PABLO FONSECA CARDENAS" userId="af81e593-9ed5-467a-a264-3b6a6564bf24" providerId="ADAL" clId="{454A0E0F-26EB-46DB-B40D-88DB84824FBC}" dt="2022-08-17T20:18:31.066" v="444" actId="26606"/>
          <ac:spMkLst>
            <pc:docMk/>
            <pc:sldMk cId="637454594" sldId="263"/>
            <ac:spMk id="11" creationId="{71B2258F-86CA-4D4D-8270-BC05FCDEBFB3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3" creationId="{A5704422-1118-4FD1-95AD-29A064EB80D9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5" creationId="{A88B2AAA-B805-498E-A9E6-98B885855498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7" creationId="{9B8051E0-19D7-43E1-BFD9-E6DBFEB3A3F1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9" creationId="{4EDB2B02-86A2-46F5-A4BE-B7D9B10411D6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1" creationId="{43954639-FB5D-41F4-9560-6F6DFE778425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3" creationId="{E898931C-0323-41FA-A036-20F818B1FF81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5" creationId="{89AFE9DD-0792-4B98-B4EB-97ACA17E6AA8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7" creationId="{3981F5C4-9AE1-404E-AF44-A4E6DB374F9D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9" creationId="{763C1781-8726-4FAC-8C45-FF40376BE409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1" creationId="{301491B5-56C7-43DC-A3D9-861EECCA056A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3" creationId="{237E2353-22DF-46E0-A200-FB30F8F394E2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5" creationId="{DD6138DB-057B-45F7-A5F4-E7BFDA20D02C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7" creationId="{79A54AB1-B64F-4843-BFAB-81CB74E66B65}"/>
          </ac:spMkLst>
        </pc:spChg>
        <pc:picChg chg="add mod">
          <ac:chgData name="JUAN PABLO FONSECA CARDENAS" userId="af81e593-9ed5-467a-a264-3b6a6564bf24" providerId="ADAL" clId="{454A0E0F-26EB-46DB-B40D-88DB84824FBC}" dt="2022-08-17T20:19:25.883" v="454" actId="1076"/>
          <ac:picMkLst>
            <pc:docMk/>
            <pc:sldMk cId="637454594" sldId="263"/>
            <ac:picMk id="6" creationId="{D6DA4AD6-EECA-F9DA-BA62-40B5BE9AB0A4}"/>
          </ac:picMkLst>
        </pc:picChg>
        <pc:picChg chg="add mod">
          <ac:chgData name="JUAN PABLO FONSECA CARDENAS" userId="af81e593-9ed5-467a-a264-3b6a6564bf24" providerId="ADAL" clId="{454A0E0F-26EB-46DB-B40D-88DB84824FBC}" dt="2022-08-17T20:19:37.665" v="457" actId="14100"/>
          <ac:picMkLst>
            <pc:docMk/>
            <pc:sldMk cId="637454594" sldId="263"/>
            <ac:picMk id="9" creationId="{70968506-B56B-B331-346B-16B8B6479F51}"/>
          </ac:picMkLst>
        </pc:picChg>
      </pc:sldChg>
      <pc:sldChg chg="addSp delSp modSp add mod ord setBg addAnim delAnim">
        <pc:chgData name="JUAN PABLO FONSECA CARDENAS" userId="af81e593-9ed5-467a-a264-3b6a6564bf24" providerId="ADAL" clId="{454A0E0F-26EB-46DB-B40D-88DB84824FBC}" dt="2022-08-17T20:24:49.071" v="534"/>
        <pc:sldMkLst>
          <pc:docMk/>
          <pc:sldMk cId="2609816912" sldId="264"/>
        </pc:sldMkLst>
        <pc:spChg chg="del mod ord">
          <ac:chgData name="JUAN PABLO FONSECA CARDENAS" userId="af81e593-9ed5-467a-a264-3b6a6564bf24" providerId="ADAL" clId="{454A0E0F-26EB-46DB-B40D-88DB84824FBC}" dt="2022-08-17T20:23:19.351" v="485" actId="478"/>
          <ac:spMkLst>
            <pc:docMk/>
            <pc:sldMk cId="2609816912" sldId="264"/>
            <ac:spMk id="2" creationId="{00000000-0000-0000-0000-000000000000}"/>
          </ac:spMkLst>
        </pc:spChg>
        <pc:spChg chg="del">
          <ac:chgData name="JUAN PABLO FONSECA CARDENAS" userId="af81e593-9ed5-467a-a264-3b6a6564bf24" providerId="ADAL" clId="{454A0E0F-26EB-46DB-B40D-88DB84824FBC}" dt="2022-08-17T20:21:59.985" v="465" actId="478"/>
          <ac:spMkLst>
            <pc:docMk/>
            <pc:sldMk cId="2609816912" sldId="264"/>
            <ac:spMk id="3" creationId="{00000000-0000-0000-0000-000000000000}"/>
          </ac:spMkLst>
        </pc:spChg>
        <pc:spChg chg="add del mod">
          <ac:chgData name="JUAN PABLO FONSECA CARDENAS" userId="af81e593-9ed5-467a-a264-3b6a6564bf24" providerId="ADAL" clId="{454A0E0F-26EB-46DB-B40D-88DB84824FBC}" dt="2022-08-17T20:22:02.689" v="466" actId="478"/>
          <ac:spMkLst>
            <pc:docMk/>
            <pc:sldMk cId="2609816912" sldId="264"/>
            <ac:spMk id="6" creationId="{27AE585A-7738-053C-7386-0BF6A8D6DEF6}"/>
          </ac:spMkLst>
        </pc:spChg>
        <pc:spChg chg="add del">
          <ac:chgData name="JUAN PABLO FONSECA CARDENAS" userId="af81e593-9ed5-467a-a264-3b6a6564bf24" providerId="ADAL" clId="{454A0E0F-26EB-46DB-B40D-88DB84824FBC}" dt="2022-08-17T20:23:03.185" v="483" actId="26606"/>
          <ac:spMkLst>
            <pc:docMk/>
            <pc:sldMk cId="2609816912" sldId="264"/>
            <ac:spMk id="9" creationId="{87CC2527-562A-4F69-B487-4371E5B243E7}"/>
          </ac:spMkLst>
        </pc:spChg>
        <pc:spChg chg="add del mod">
          <ac:chgData name="JUAN PABLO FONSECA CARDENAS" userId="af81e593-9ed5-467a-a264-3b6a6564bf24" providerId="ADAL" clId="{454A0E0F-26EB-46DB-B40D-88DB84824FBC}" dt="2022-08-17T20:23:21.900" v="486" actId="478"/>
          <ac:spMkLst>
            <pc:docMk/>
            <pc:sldMk cId="2609816912" sldId="264"/>
            <ac:spMk id="10" creationId="{E4CC004D-D0BA-FD98-58E0-2B2594C9E502}"/>
          </ac:spMkLst>
        </pc:spChg>
        <pc:picChg chg="add mod">
          <ac:chgData name="JUAN PABLO FONSECA CARDENAS" userId="af81e593-9ed5-467a-a264-3b6a6564bf24" providerId="ADAL" clId="{454A0E0F-26EB-46DB-B40D-88DB84824FBC}" dt="2022-08-17T20:23:34.683" v="491" actId="1076"/>
          <ac:picMkLst>
            <pc:docMk/>
            <pc:sldMk cId="2609816912" sldId="264"/>
            <ac:picMk id="4" creationId="{D2673505-ADF9-0494-472B-34851C4AAB60}"/>
          </ac:picMkLst>
        </pc:picChg>
        <pc:picChg chg="add del mod">
          <ac:chgData name="JUAN PABLO FONSECA CARDENAS" userId="af81e593-9ed5-467a-a264-3b6a6564bf24" providerId="ADAL" clId="{454A0E0F-26EB-46DB-B40D-88DB84824FBC}" dt="2022-08-17T20:23:02.059" v="480"/>
          <ac:picMkLst>
            <pc:docMk/>
            <pc:sldMk cId="2609816912" sldId="264"/>
            <ac:picMk id="7" creationId="{808FA36E-DC3A-103D-6CD4-DB6908812EB0}"/>
          </ac:picMkLst>
        </pc:picChg>
        <pc:cxnChg chg="add del">
          <ac:chgData name="JUAN PABLO FONSECA CARDENAS" userId="af81e593-9ed5-467a-a264-3b6a6564bf24" providerId="ADAL" clId="{454A0E0F-26EB-46DB-B40D-88DB84824FBC}" dt="2022-08-17T20:23:03.185" v="483" actId="26606"/>
          <ac:cxnSpMkLst>
            <pc:docMk/>
            <pc:sldMk cId="2609816912" sldId="264"/>
            <ac:cxnSpMk id="11" creationId="{BCDAEC91-5BCE-4B55-9CC0-43EF94CB734B}"/>
          </ac:cxnSpMkLst>
        </pc:cxnChg>
      </pc:sldChg>
      <pc:sldChg chg="addSp delSp modSp new mod ord">
        <pc:chgData name="JUAN PABLO FONSECA CARDENAS" userId="af81e593-9ed5-467a-a264-3b6a6564bf24" providerId="ADAL" clId="{454A0E0F-26EB-46DB-B40D-88DB84824FBC}" dt="2022-08-18T22:50:14.214" v="542" actId="14100"/>
        <pc:sldMkLst>
          <pc:docMk/>
          <pc:sldMk cId="640726222" sldId="265"/>
        </pc:sldMkLst>
        <pc:spChg chg="mod">
          <ac:chgData name="JUAN PABLO FONSECA CARDENAS" userId="af81e593-9ed5-467a-a264-3b6a6564bf24" providerId="ADAL" clId="{454A0E0F-26EB-46DB-B40D-88DB84824FBC}" dt="2022-08-18T22:50:10.173" v="541" actId="1076"/>
          <ac:spMkLst>
            <pc:docMk/>
            <pc:sldMk cId="640726222" sldId="265"/>
            <ac:spMk id="2" creationId="{C945D45E-DE63-436C-7A26-A2EF082024CB}"/>
          </ac:spMkLst>
        </pc:spChg>
        <pc:spChg chg="del mod">
          <ac:chgData name="JUAN PABLO FONSECA CARDENAS" userId="af81e593-9ed5-467a-a264-3b6a6564bf24" providerId="ADAL" clId="{454A0E0F-26EB-46DB-B40D-88DB84824FBC}" dt="2022-08-18T22:49:58.847" v="538" actId="478"/>
          <ac:spMkLst>
            <pc:docMk/>
            <pc:sldMk cId="640726222" sldId="265"/>
            <ac:spMk id="3" creationId="{FEB39DB8-7E4E-C0C2-C3AC-A666D563DB0B}"/>
          </ac:spMkLst>
        </pc:spChg>
        <pc:picChg chg="add mod">
          <ac:chgData name="JUAN PABLO FONSECA CARDENAS" userId="af81e593-9ed5-467a-a264-3b6a6564bf24" providerId="ADAL" clId="{454A0E0F-26EB-46DB-B40D-88DB84824FBC}" dt="2022-08-18T22:50:14.214" v="542" actId="14100"/>
          <ac:picMkLst>
            <pc:docMk/>
            <pc:sldMk cId="640726222" sldId="265"/>
            <ac:picMk id="5" creationId="{D0BA69FF-6AA2-CA3B-2875-A7AEA36DFC76}"/>
          </ac:picMkLst>
        </pc:picChg>
      </pc:sldChg>
      <pc:sldChg chg="modSp add mod ord">
        <pc:chgData name="JUAN PABLO FONSECA CARDENAS" userId="af81e593-9ed5-467a-a264-3b6a6564bf24" providerId="ADAL" clId="{454A0E0F-26EB-46DB-B40D-88DB84824FBC}" dt="2022-08-17T20:24:50.463" v="536"/>
        <pc:sldMkLst>
          <pc:docMk/>
          <pc:sldMk cId="4210264635" sldId="266"/>
        </pc:sldMkLst>
        <pc:spChg chg="mod">
          <ac:chgData name="JUAN PABLO FONSECA CARDENAS" userId="af81e593-9ed5-467a-a264-3b6a6564bf24" providerId="ADAL" clId="{454A0E0F-26EB-46DB-B40D-88DB84824FBC}" dt="2022-08-17T20:24:44.711" v="530" actId="1076"/>
          <ac:spMkLst>
            <pc:docMk/>
            <pc:sldMk cId="4210264635" sldId="266"/>
            <ac:spMk id="2" creationId="{00000000-0000-0000-0000-000000000000}"/>
          </ac:spMkLst>
        </pc:spChg>
      </pc:sldChg>
    </pc:docChg>
  </pc:docChgLst>
  <pc:docChgLst>
    <pc:chgData name="JUAN PABLO FONSECA CARDENAS" userId="af81e593-9ed5-467a-a264-3b6a6564bf24" providerId="ADAL" clId="{D93A821B-FBBE-42B0-9E0E-1A2909D2DA52}"/>
    <pc:docChg chg="undo custSel addSld delSld modSld">
      <pc:chgData name="JUAN PABLO FONSECA CARDENAS" userId="af81e593-9ed5-467a-a264-3b6a6564bf24" providerId="ADAL" clId="{D93A821B-FBBE-42B0-9E0E-1A2909D2DA52}" dt="2022-09-01T17:58:42.754" v="183"/>
      <pc:docMkLst>
        <pc:docMk/>
      </pc:docMkLst>
      <pc:sldChg chg="addSp delSp modSp mod modTransition delAnim">
        <pc:chgData name="JUAN PABLO FONSECA CARDENAS" userId="af81e593-9ed5-467a-a264-3b6a6564bf24" providerId="ADAL" clId="{D93A821B-FBBE-42B0-9E0E-1A2909D2DA52}" dt="2022-09-01T17:58:42.754" v="183"/>
        <pc:sldMkLst>
          <pc:docMk/>
          <pc:sldMk cId="1738273130" sldId="256"/>
        </pc:sldMkLst>
        <pc:spChg chg="mod">
          <ac:chgData name="JUAN PABLO FONSECA CARDENAS" userId="af81e593-9ed5-467a-a264-3b6a6564bf24" providerId="ADAL" clId="{D93A821B-FBBE-42B0-9E0E-1A2909D2DA52}" dt="2022-09-01T02:40:15.330" v="8" actId="20577"/>
          <ac:spMkLst>
            <pc:docMk/>
            <pc:sldMk cId="1738273130" sldId="256"/>
            <ac:spMk id="2" creationId="{00000000-0000-0000-0000-000000000000}"/>
          </ac:spMkLst>
        </pc:spChg>
        <pc:picChg chg="add del mod">
          <ac:chgData name="JUAN PABLO FONSECA CARDENAS" userId="af81e593-9ed5-467a-a264-3b6a6564bf24" providerId="ADAL" clId="{D93A821B-FBBE-42B0-9E0E-1A2909D2DA52}" dt="2022-09-01T17:19:17.090" v="182" actId="478"/>
          <ac:picMkLst>
            <pc:docMk/>
            <pc:sldMk cId="1738273130" sldId="256"/>
            <ac:picMk id="6" creationId="{16E0E0E6-05FE-29AC-1DC4-AA3911FACA1D}"/>
          </ac:picMkLst>
        </pc:picChg>
      </pc:sldChg>
      <pc:sldChg chg="del">
        <pc:chgData name="JUAN PABLO FONSECA CARDENAS" userId="af81e593-9ed5-467a-a264-3b6a6564bf24" providerId="ADAL" clId="{D93A821B-FBBE-42B0-9E0E-1A2909D2DA52}" dt="2022-09-01T02:45:58.124" v="175" actId="47"/>
        <pc:sldMkLst>
          <pc:docMk/>
          <pc:sldMk cId="2343470432" sldId="257"/>
        </pc:sldMkLst>
      </pc:sldChg>
      <pc:sldChg chg="del">
        <pc:chgData name="JUAN PABLO FONSECA CARDENAS" userId="af81e593-9ed5-467a-a264-3b6a6564bf24" providerId="ADAL" clId="{D93A821B-FBBE-42B0-9E0E-1A2909D2DA52}" dt="2022-09-01T16:43:17.768" v="179" actId="2696"/>
        <pc:sldMkLst>
          <pc:docMk/>
          <pc:sldMk cId="3943771401" sldId="258"/>
        </pc:sldMkLst>
      </pc:sldChg>
      <pc:sldChg chg="del">
        <pc:chgData name="JUAN PABLO FONSECA CARDENAS" userId="af81e593-9ed5-467a-a264-3b6a6564bf24" providerId="ADAL" clId="{D93A821B-FBBE-42B0-9E0E-1A2909D2DA52}" dt="2022-09-01T02:46:03.544" v="176" actId="47"/>
        <pc:sldMkLst>
          <pc:docMk/>
          <pc:sldMk cId="101493907" sldId="261"/>
        </pc:sldMkLst>
      </pc:sldChg>
      <pc:sldChg chg="del">
        <pc:chgData name="JUAN PABLO FONSECA CARDENAS" userId="af81e593-9ed5-467a-a264-3b6a6564bf24" providerId="ADAL" clId="{D93A821B-FBBE-42B0-9E0E-1A2909D2DA52}" dt="2022-09-01T02:46:03.544" v="176" actId="47"/>
        <pc:sldMkLst>
          <pc:docMk/>
          <pc:sldMk cId="1666330473" sldId="262"/>
        </pc:sldMkLst>
      </pc:sldChg>
      <pc:sldChg chg="del">
        <pc:chgData name="JUAN PABLO FONSECA CARDENAS" userId="af81e593-9ed5-467a-a264-3b6a6564bf24" providerId="ADAL" clId="{D93A821B-FBBE-42B0-9E0E-1A2909D2DA52}" dt="2022-09-01T02:45:58.124" v="175" actId="47"/>
        <pc:sldMkLst>
          <pc:docMk/>
          <pc:sldMk cId="637454594" sldId="263"/>
        </pc:sldMkLst>
      </pc:sldChg>
      <pc:sldChg chg="del">
        <pc:chgData name="JUAN PABLO FONSECA CARDENAS" userId="af81e593-9ed5-467a-a264-3b6a6564bf24" providerId="ADAL" clId="{D93A821B-FBBE-42B0-9E0E-1A2909D2DA52}" dt="2022-09-01T02:46:03.544" v="176" actId="47"/>
        <pc:sldMkLst>
          <pc:docMk/>
          <pc:sldMk cId="2609816912" sldId="264"/>
        </pc:sldMkLst>
      </pc:sldChg>
      <pc:sldChg chg="addSp delSp modSp mod">
        <pc:chgData name="JUAN PABLO FONSECA CARDENAS" userId="af81e593-9ed5-467a-a264-3b6a6564bf24" providerId="ADAL" clId="{D93A821B-FBBE-42B0-9E0E-1A2909D2DA52}" dt="2022-09-01T02:48:44.069" v="178" actId="1076"/>
        <pc:sldMkLst>
          <pc:docMk/>
          <pc:sldMk cId="640726222" sldId="265"/>
        </pc:sldMkLst>
        <pc:spChg chg="mod">
          <ac:chgData name="JUAN PABLO FONSECA CARDENAS" userId="af81e593-9ed5-467a-a264-3b6a6564bf24" providerId="ADAL" clId="{D93A821B-FBBE-42B0-9E0E-1A2909D2DA52}" dt="2022-09-01T02:48:44.069" v="178" actId="1076"/>
          <ac:spMkLst>
            <pc:docMk/>
            <pc:sldMk cId="640726222" sldId="265"/>
            <ac:spMk id="2" creationId="{C945D45E-DE63-436C-7A26-A2EF082024CB}"/>
          </ac:spMkLst>
        </pc:spChg>
        <pc:spChg chg="add del mod">
          <ac:chgData name="JUAN PABLO FONSECA CARDENAS" userId="af81e593-9ed5-467a-a264-3b6a6564bf24" providerId="ADAL" clId="{D93A821B-FBBE-42B0-9E0E-1A2909D2DA52}" dt="2022-09-01T02:41:08.122" v="13" actId="478"/>
          <ac:spMkLst>
            <pc:docMk/>
            <pc:sldMk cId="640726222" sldId="265"/>
            <ac:spMk id="3" creationId="{0737DF5C-327C-9D18-363B-A4C2A5DAC913}"/>
          </ac:spMkLst>
        </pc:spChg>
        <pc:spChg chg="add">
          <ac:chgData name="JUAN PABLO FONSECA CARDENAS" userId="af81e593-9ed5-467a-a264-3b6a6564bf24" providerId="ADAL" clId="{D93A821B-FBBE-42B0-9E0E-1A2909D2DA52}" dt="2022-09-01T02:41:08.373" v="14"/>
          <ac:spMkLst>
            <pc:docMk/>
            <pc:sldMk cId="640726222" sldId="265"/>
            <ac:spMk id="4" creationId="{D2470AC4-1AD9-FBF6-EC1E-A6264AC4D825}"/>
          </ac:spMkLst>
        </pc:spChg>
        <pc:picChg chg="del">
          <ac:chgData name="JUAN PABLO FONSECA CARDENAS" userId="af81e593-9ed5-467a-a264-3b6a6564bf24" providerId="ADAL" clId="{D93A821B-FBBE-42B0-9E0E-1A2909D2DA52}" dt="2022-09-01T02:40:19.731" v="9" actId="478"/>
          <ac:picMkLst>
            <pc:docMk/>
            <pc:sldMk cId="640726222" sldId="265"/>
            <ac:picMk id="5" creationId="{D0BA69FF-6AA2-CA3B-2875-A7AEA36DFC76}"/>
          </ac:picMkLst>
        </pc:picChg>
        <pc:picChg chg="add mod">
          <ac:chgData name="JUAN PABLO FONSECA CARDENAS" userId="af81e593-9ed5-467a-a264-3b6a6564bf24" providerId="ADAL" clId="{D93A821B-FBBE-42B0-9E0E-1A2909D2DA52}" dt="2022-09-01T02:48:38.919" v="177" actId="14100"/>
          <ac:picMkLst>
            <pc:docMk/>
            <pc:sldMk cId="640726222" sldId="265"/>
            <ac:picMk id="1030" creationId="{A17E66D8-738C-7D99-7851-2426556DA43A}"/>
          </ac:picMkLst>
        </pc:picChg>
      </pc:sldChg>
      <pc:sldChg chg="del">
        <pc:chgData name="JUAN PABLO FONSECA CARDENAS" userId="af81e593-9ed5-467a-a264-3b6a6564bf24" providerId="ADAL" clId="{D93A821B-FBBE-42B0-9E0E-1A2909D2DA52}" dt="2022-09-01T02:45:58.124" v="175" actId="47"/>
        <pc:sldMkLst>
          <pc:docMk/>
          <pc:sldMk cId="4210264635" sldId="266"/>
        </pc:sldMkLst>
      </pc:sldChg>
      <pc:sldChg chg="addSp modSp new mod">
        <pc:chgData name="JUAN PABLO FONSECA CARDENAS" userId="af81e593-9ed5-467a-a264-3b6a6564bf24" providerId="ADAL" clId="{D93A821B-FBBE-42B0-9E0E-1A2909D2DA52}" dt="2022-09-01T02:45:46.444" v="174" actId="1076"/>
        <pc:sldMkLst>
          <pc:docMk/>
          <pc:sldMk cId="980164955" sldId="267"/>
        </pc:sldMkLst>
        <pc:spChg chg="mod">
          <ac:chgData name="JUAN PABLO FONSECA CARDENAS" userId="af81e593-9ed5-467a-a264-3b6a6564bf24" providerId="ADAL" clId="{D93A821B-FBBE-42B0-9E0E-1A2909D2DA52}" dt="2022-09-01T02:42:49.810" v="58" actId="20577"/>
          <ac:spMkLst>
            <pc:docMk/>
            <pc:sldMk cId="980164955" sldId="267"/>
            <ac:spMk id="2" creationId="{3813712D-730C-32A7-B9A3-5D0DB70B87CF}"/>
          </ac:spMkLst>
        </pc:spChg>
        <pc:spChg chg="mod">
          <ac:chgData name="JUAN PABLO FONSECA CARDENAS" userId="af81e593-9ed5-467a-a264-3b6a6564bf24" providerId="ADAL" clId="{D93A821B-FBBE-42B0-9E0E-1A2909D2DA52}" dt="2022-09-01T02:44:01.630" v="161" actId="15"/>
          <ac:spMkLst>
            <pc:docMk/>
            <pc:sldMk cId="980164955" sldId="267"/>
            <ac:spMk id="3" creationId="{1D85D37F-817D-6A7B-BA63-9CEF8117F8D7}"/>
          </ac:spMkLst>
        </pc:spChg>
        <pc:picChg chg="add mod">
          <ac:chgData name="JUAN PABLO FONSECA CARDENAS" userId="af81e593-9ed5-467a-a264-3b6a6564bf24" providerId="ADAL" clId="{D93A821B-FBBE-42B0-9E0E-1A2909D2DA52}" dt="2022-09-01T02:45:46.444" v="174" actId="1076"/>
          <ac:picMkLst>
            <pc:docMk/>
            <pc:sldMk cId="980164955" sldId="267"/>
            <ac:picMk id="5" creationId="{23E82489-D0E2-7F6F-8D03-C9C820697D76}"/>
          </ac:picMkLst>
        </pc:picChg>
        <pc:picChg chg="add mod">
          <ac:chgData name="JUAN PABLO FONSECA CARDENAS" userId="af81e593-9ed5-467a-a264-3b6a6564bf24" providerId="ADAL" clId="{D93A821B-FBBE-42B0-9E0E-1A2909D2DA52}" dt="2022-09-01T02:45:38.638" v="171" actId="1076"/>
          <ac:picMkLst>
            <pc:docMk/>
            <pc:sldMk cId="980164955" sldId="267"/>
            <ac:picMk id="7" creationId="{59311C28-138E-E26A-7D2D-288969CE08C3}"/>
          </ac:picMkLst>
        </pc:picChg>
        <pc:picChg chg="add mod">
          <ac:chgData name="JUAN PABLO FONSECA CARDENAS" userId="af81e593-9ed5-467a-a264-3b6a6564bf24" providerId="ADAL" clId="{D93A821B-FBBE-42B0-9E0E-1A2909D2DA52}" dt="2022-09-01T02:45:41.883" v="173" actId="14100"/>
          <ac:picMkLst>
            <pc:docMk/>
            <pc:sldMk cId="980164955" sldId="267"/>
            <ac:picMk id="9" creationId="{4061E6E8-5D68-75E7-66C7-841FCF1CDA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Wireshark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Juan Pablo Fonseca</a:t>
            </a:r>
          </a:p>
          <a:p>
            <a:r>
              <a:rPr lang="es-CO"/>
              <a:t>Santiago Cardenas Amaya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5D45E-DE63-436C-7A26-A2EF0820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1237835"/>
            <a:ext cx="10337800" cy="1003919"/>
          </a:xfrm>
        </p:spPr>
        <p:txBody>
          <a:bodyPr/>
          <a:lstStyle/>
          <a:p>
            <a:pPr algn="ctr"/>
            <a:r>
              <a:rPr lang="es-CO" dirty="0"/>
              <a:t>¿Qué es? ¿Modo promiscuo?</a:t>
            </a:r>
          </a:p>
        </p:txBody>
      </p:sp>
      <p:sp>
        <p:nvSpPr>
          <p:cNvPr id="4" name="AutoShape 4" descr="Wireshark 3.0: novedades y descarga de este capturador de paquetes">
            <a:extLst>
              <a:ext uri="{FF2B5EF4-FFF2-40B4-BE49-F238E27FC236}">
                <a16:creationId xmlns:a16="http://schemas.microsoft.com/office/drawing/2014/main" id="{D2470AC4-1AD9-FBF6-EC1E-A6264AC4D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0" name="Picture 6" descr="Tutorial Wireshark - 1. Instalación y primeros pasos">
            <a:extLst>
              <a:ext uri="{FF2B5EF4-FFF2-40B4-BE49-F238E27FC236}">
                <a16:creationId xmlns:a16="http://schemas.microsoft.com/office/drawing/2014/main" id="{A17E66D8-738C-7D99-7851-2426556D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24" y="2241754"/>
            <a:ext cx="8210460" cy="461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72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3712D-730C-32A7-B9A3-5D0DB70B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Filtros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5D37F-817D-6A7B-BA63-9CEF8117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Pueden hacer uso de condicionales</a:t>
            </a:r>
          </a:p>
          <a:p>
            <a:r>
              <a:rPr lang="es-CO" dirty="0"/>
              <a:t>Ejemplos:</a:t>
            </a:r>
          </a:p>
          <a:p>
            <a:pPr lvl="1"/>
            <a:r>
              <a:rPr lang="es-CO" dirty="0" err="1"/>
              <a:t>ip.src</a:t>
            </a:r>
            <a:endParaRPr lang="es-CO" dirty="0"/>
          </a:p>
          <a:p>
            <a:pPr lvl="1"/>
            <a:r>
              <a:rPr lang="es-CO" dirty="0" err="1"/>
              <a:t>ip.dst</a:t>
            </a:r>
            <a:endParaRPr lang="es-CO" dirty="0"/>
          </a:p>
          <a:p>
            <a:pPr lvl="1"/>
            <a:r>
              <a:rPr lang="es-CO" dirty="0" err="1"/>
              <a:t>tcp</a:t>
            </a:r>
            <a:r>
              <a:rPr lang="es-CO" dirty="0"/>
              <a:t> </a:t>
            </a:r>
            <a:r>
              <a:rPr lang="es-CO" dirty="0" err="1"/>
              <a:t>contains</a:t>
            </a:r>
            <a:endParaRPr lang="es-CO" dirty="0"/>
          </a:p>
          <a:p>
            <a:pPr lvl="1"/>
            <a:r>
              <a:rPr lang="es-CO" dirty="0" err="1"/>
              <a:t>tcp.port</a:t>
            </a:r>
            <a:endParaRPr lang="es-CO" dirty="0"/>
          </a:p>
          <a:p>
            <a:pPr lvl="1"/>
            <a:r>
              <a:rPr lang="es-CO" dirty="0"/>
              <a:t>http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E82489-D0E2-7F6F-8D03-C9C82069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30" y="2821174"/>
            <a:ext cx="3490505" cy="5556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311C28-138E-E26A-7D2D-288969CE0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079" y="5991443"/>
            <a:ext cx="8167792" cy="5556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61E6E8-5D68-75E7-66C7-841FCF1C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975" y="4228500"/>
            <a:ext cx="4952760" cy="4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64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E95CE22E4C6A4FA8DB0769F4A5EE2F" ma:contentTypeVersion="0" ma:contentTypeDescription="Create a new document." ma:contentTypeScope="" ma:versionID="b68c2bcb0c1977dcc81e7f1a0d70a0b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70BDE-4A3C-4040-A279-AEF983A255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D418AB-B5BF-43D4-B88F-76B2C888C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C63CF8-7504-4DA9-9883-EC378169F5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35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Wireshark</vt:lpstr>
      <vt:lpstr>¿Qué es? ¿Modo promiscuo?</vt:lpstr>
      <vt:lpstr>Filtros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JUAN FONSECA</cp:lastModifiedBy>
  <cp:revision>12</cp:revision>
  <dcterms:created xsi:type="dcterms:W3CDTF">2018-11-30T16:08:44Z</dcterms:created>
  <dcterms:modified xsi:type="dcterms:W3CDTF">2022-09-01T17:58:53Z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0x01010083E95CE22E4C6A4FA8DB0769F4A5EE2F</vt:lpwstr>
  </property>
</Properties>
</file>