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9" r:id="rId6"/>
    <p:sldId id="270" r:id="rId7"/>
    <p:sldId id="271" r:id="rId8"/>
    <p:sldId id="273" r:id="rId9"/>
    <p:sldId id="272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A24C95-A76F-4109-A8A4-4BE5CBE42B30}" v="3" dt="2022-09-06T22:07:18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PABLO FONSECA CARDENAS" userId="af81e593-9ed5-467a-a264-3b6a6564bf24" providerId="ADAL" clId="{73D50C59-0756-402E-8908-26CD318BE7E4}"/>
    <pc:docChg chg="custSel addSld delSld modSld sldOrd">
      <pc:chgData name="JUAN PABLO FONSECA CARDENAS" userId="af81e593-9ed5-467a-a264-3b6a6564bf24" providerId="ADAL" clId="{73D50C59-0756-402E-8908-26CD318BE7E4}" dt="2022-09-01T17:12:25.685" v="169"/>
      <pc:docMkLst>
        <pc:docMk/>
      </pc:docMkLst>
      <pc:sldChg chg="modSp mod">
        <pc:chgData name="JUAN PABLO FONSECA CARDENAS" userId="af81e593-9ed5-467a-a264-3b6a6564bf24" providerId="ADAL" clId="{73D50C59-0756-402E-8908-26CD318BE7E4}" dt="2022-09-01T02:37:15.602" v="20" actId="20577"/>
        <pc:sldMkLst>
          <pc:docMk/>
          <pc:sldMk cId="1738273130" sldId="256"/>
        </pc:sldMkLst>
        <pc:spChg chg="mod">
          <ac:chgData name="JUAN PABLO FONSECA CARDENAS" userId="af81e593-9ed5-467a-a264-3b6a6564bf24" providerId="ADAL" clId="{73D50C59-0756-402E-8908-26CD318BE7E4}" dt="2022-09-01T02:37:15.602" v="20" actId="20577"/>
          <ac:spMkLst>
            <pc:docMk/>
            <pc:sldMk cId="1738273130" sldId="256"/>
            <ac:spMk id="2" creationId="{00000000-0000-0000-0000-000000000000}"/>
          </ac:spMkLst>
        </pc:spChg>
      </pc:sldChg>
      <pc:sldChg chg="del">
        <pc:chgData name="JUAN PABLO FONSECA CARDENAS" userId="af81e593-9ed5-467a-a264-3b6a6564bf24" providerId="ADAL" clId="{73D50C59-0756-402E-8908-26CD318BE7E4}" dt="2022-09-01T16:42:50.682" v="165" actId="47"/>
        <pc:sldMkLst>
          <pc:docMk/>
          <pc:sldMk cId="2343470432" sldId="257"/>
        </pc:sldMkLst>
      </pc:sldChg>
      <pc:sldChg chg="del">
        <pc:chgData name="JUAN PABLO FONSECA CARDENAS" userId="af81e593-9ed5-467a-a264-3b6a6564bf24" providerId="ADAL" clId="{73D50C59-0756-402E-8908-26CD318BE7E4}" dt="2022-09-01T17:10:51.093" v="167" actId="2696"/>
        <pc:sldMkLst>
          <pc:docMk/>
          <pc:sldMk cId="3943771401" sldId="258"/>
        </pc:sldMkLst>
      </pc:sldChg>
      <pc:sldChg chg="del">
        <pc:chgData name="JUAN PABLO FONSECA CARDENAS" userId="af81e593-9ed5-467a-a264-3b6a6564bf24" providerId="ADAL" clId="{73D50C59-0756-402E-8908-26CD318BE7E4}" dt="2022-09-01T16:42:50.682" v="165" actId="47"/>
        <pc:sldMkLst>
          <pc:docMk/>
          <pc:sldMk cId="101493907" sldId="261"/>
        </pc:sldMkLst>
      </pc:sldChg>
      <pc:sldChg chg="del">
        <pc:chgData name="JUAN PABLO FONSECA CARDENAS" userId="af81e593-9ed5-467a-a264-3b6a6564bf24" providerId="ADAL" clId="{73D50C59-0756-402E-8908-26CD318BE7E4}" dt="2022-09-01T16:42:50.682" v="165" actId="47"/>
        <pc:sldMkLst>
          <pc:docMk/>
          <pc:sldMk cId="1666330473" sldId="262"/>
        </pc:sldMkLst>
      </pc:sldChg>
      <pc:sldChg chg="del">
        <pc:chgData name="JUAN PABLO FONSECA CARDENAS" userId="af81e593-9ed5-467a-a264-3b6a6564bf24" providerId="ADAL" clId="{73D50C59-0756-402E-8908-26CD318BE7E4}" dt="2022-09-01T16:42:50.682" v="165" actId="47"/>
        <pc:sldMkLst>
          <pc:docMk/>
          <pc:sldMk cId="637454594" sldId="263"/>
        </pc:sldMkLst>
      </pc:sldChg>
      <pc:sldChg chg="del">
        <pc:chgData name="JUAN PABLO FONSECA CARDENAS" userId="af81e593-9ed5-467a-a264-3b6a6564bf24" providerId="ADAL" clId="{73D50C59-0756-402E-8908-26CD318BE7E4}" dt="2022-09-01T16:42:50.682" v="165" actId="47"/>
        <pc:sldMkLst>
          <pc:docMk/>
          <pc:sldMk cId="2609816912" sldId="264"/>
        </pc:sldMkLst>
      </pc:sldChg>
      <pc:sldChg chg="del">
        <pc:chgData name="JUAN PABLO FONSECA CARDENAS" userId="af81e593-9ed5-467a-a264-3b6a6564bf24" providerId="ADAL" clId="{73D50C59-0756-402E-8908-26CD318BE7E4}" dt="2022-09-01T17:10:47.590" v="166" actId="2696"/>
        <pc:sldMkLst>
          <pc:docMk/>
          <pc:sldMk cId="640726222" sldId="265"/>
        </pc:sldMkLst>
      </pc:sldChg>
      <pc:sldChg chg="del">
        <pc:chgData name="JUAN PABLO FONSECA CARDENAS" userId="af81e593-9ed5-467a-a264-3b6a6564bf24" providerId="ADAL" clId="{73D50C59-0756-402E-8908-26CD318BE7E4}" dt="2022-09-01T16:42:50.682" v="165" actId="47"/>
        <pc:sldMkLst>
          <pc:docMk/>
          <pc:sldMk cId="4210264635" sldId="266"/>
        </pc:sldMkLst>
      </pc:sldChg>
      <pc:sldChg chg="addSp delSp modSp new mod">
        <pc:chgData name="JUAN PABLO FONSECA CARDENAS" userId="af81e593-9ed5-467a-a264-3b6a6564bf24" providerId="ADAL" clId="{73D50C59-0756-402E-8908-26CD318BE7E4}" dt="2022-09-01T03:16:05.361" v="33"/>
        <pc:sldMkLst>
          <pc:docMk/>
          <pc:sldMk cId="345739724" sldId="267"/>
        </pc:sldMkLst>
        <pc:spChg chg="mod">
          <ac:chgData name="JUAN PABLO FONSECA CARDENAS" userId="af81e593-9ed5-467a-a264-3b6a6564bf24" providerId="ADAL" clId="{73D50C59-0756-402E-8908-26CD318BE7E4}" dt="2022-09-01T03:15:07.976" v="32" actId="122"/>
          <ac:spMkLst>
            <pc:docMk/>
            <pc:sldMk cId="345739724" sldId="267"/>
            <ac:spMk id="2" creationId="{18CC55C6-2E38-BBEB-884C-B5C67FEA4BD0}"/>
          </ac:spMkLst>
        </pc:spChg>
        <pc:spChg chg="del">
          <ac:chgData name="JUAN PABLO FONSECA CARDENAS" userId="af81e593-9ed5-467a-a264-3b6a6564bf24" providerId="ADAL" clId="{73D50C59-0756-402E-8908-26CD318BE7E4}" dt="2022-09-01T03:16:05.361" v="33"/>
          <ac:spMkLst>
            <pc:docMk/>
            <pc:sldMk cId="345739724" sldId="267"/>
            <ac:spMk id="3" creationId="{F1A1FD64-6E24-551E-913F-F6753AC0B002}"/>
          </ac:spMkLst>
        </pc:spChg>
        <pc:picChg chg="add mod">
          <ac:chgData name="JUAN PABLO FONSECA CARDENAS" userId="af81e593-9ed5-467a-a264-3b6a6564bf24" providerId="ADAL" clId="{73D50C59-0756-402E-8908-26CD318BE7E4}" dt="2022-09-01T03:16:05.361" v="33"/>
          <ac:picMkLst>
            <pc:docMk/>
            <pc:sldMk cId="345739724" sldId="267"/>
            <ac:picMk id="1026" creationId="{F0E7C501-F7D5-6218-5241-B5E96AFC2C2A}"/>
          </ac:picMkLst>
        </pc:picChg>
      </pc:sldChg>
      <pc:sldChg chg="addSp delSp modSp new mod ord">
        <pc:chgData name="JUAN PABLO FONSECA CARDENAS" userId="af81e593-9ed5-467a-a264-3b6a6564bf24" providerId="ADAL" clId="{73D50C59-0756-402E-8908-26CD318BE7E4}" dt="2022-09-01T17:12:25.685" v="169"/>
        <pc:sldMkLst>
          <pc:docMk/>
          <pc:sldMk cId="1085424485" sldId="268"/>
        </pc:sldMkLst>
        <pc:spChg chg="mod">
          <ac:chgData name="JUAN PABLO FONSECA CARDENAS" userId="af81e593-9ed5-467a-a264-3b6a6564bf24" providerId="ADAL" clId="{73D50C59-0756-402E-8908-26CD318BE7E4}" dt="2022-09-01T03:16:21.837" v="60" actId="20577"/>
          <ac:spMkLst>
            <pc:docMk/>
            <pc:sldMk cId="1085424485" sldId="268"/>
            <ac:spMk id="2" creationId="{1E6DE51D-FF4D-69C9-D03F-06D0615CFAF1}"/>
          </ac:spMkLst>
        </pc:spChg>
        <pc:spChg chg="mod">
          <ac:chgData name="JUAN PABLO FONSECA CARDENAS" userId="af81e593-9ed5-467a-a264-3b6a6564bf24" providerId="ADAL" clId="{73D50C59-0756-402E-8908-26CD318BE7E4}" dt="2022-09-01T03:17:13.421" v="149" actId="20577"/>
          <ac:spMkLst>
            <pc:docMk/>
            <pc:sldMk cId="1085424485" sldId="268"/>
            <ac:spMk id="3" creationId="{2D7BD9E9-EFAF-2E9A-0200-4CD9D610C82B}"/>
          </ac:spMkLst>
        </pc:spChg>
        <pc:picChg chg="add del mod">
          <ac:chgData name="JUAN PABLO FONSECA CARDENAS" userId="af81e593-9ed5-467a-a264-3b6a6564bf24" providerId="ADAL" clId="{73D50C59-0756-402E-8908-26CD318BE7E4}" dt="2022-09-01T03:18:24.140" v="159" actId="478"/>
          <ac:picMkLst>
            <pc:docMk/>
            <pc:sldMk cId="1085424485" sldId="268"/>
            <ac:picMk id="5" creationId="{347DCDF6-B489-D0C3-B17A-2D8C1A18BB97}"/>
          </ac:picMkLst>
        </pc:picChg>
        <pc:picChg chg="add mod">
          <ac:chgData name="JUAN PABLO FONSECA CARDENAS" userId="af81e593-9ed5-467a-a264-3b6a6564bf24" providerId="ADAL" clId="{73D50C59-0756-402E-8908-26CD318BE7E4}" dt="2022-09-01T03:17:59.333" v="158" actId="1076"/>
          <ac:picMkLst>
            <pc:docMk/>
            <pc:sldMk cId="1085424485" sldId="268"/>
            <ac:picMk id="7" creationId="{1477B15E-570E-8799-5756-9B7FE7C25EB8}"/>
          </ac:picMkLst>
        </pc:picChg>
        <pc:picChg chg="add mod">
          <ac:chgData name="JUAN PABLO FONSECA CARDENAS" userId="af81e593-9ed5-467a-a264-3b6a6564bf24" providerId="ADAL" clId="{73D50C59-0756-402E-8908-26CD318BE7E4}" dt="2022-09-01T03:18:35.350" v="164" actId="1076"/>
          <ac:picMkLst>
            <pc:docMk/>
            <pc:sldMk cId="1085424485" sldId="268"/>
            <ac:picMk id="9" creationId="{86C6522E-2C1E-149D-CB39-F07F51B28890}"/>
          </ac:picMkLst>
        </pc:picChg>
      </pc:sldChg>
    </pc:docChg>
  </pc:docChgLst>
  <pc:docChgLst>
    <pc:chgData name="JUAN PABLO FONSECA CARDENAS" userId="af81e593-9ed5-467a-a264-3b6a6564bf24" providerId="ADAL" clId="{454A0E0F-26EB-46DB-B40D-88DB84824FBC}"/>
    <pc:docChg chg="undo custSel addSld delSld modSld sldOrd">
      <pc:chgData name="JUAN PABLO FONSECA CARDENAS" userId="af81e593-9ed5-467a-a264-3b6a6564bf24" providerId="ADAL" clId="{454A0E0F-26EB-46DB-B40D-88DB84824FBC}" dt="2022-08-18T22:50:14.214" v="542" actId="14100"/>
      <pc:docMkLst>
        <pc:docMk/>
      </pc:docMkLst>
      <pc:sldChg chg="modSp mod">
        <pc:chgData name="JUAN PABLO FONSECA CARDENAS" userId="af81e593-9ed5-467a-a264-3b6a6564bf24" providerId="ADAL" clId="{454A0E0F-26EB-46DB-B40D-88DB84824FBC}" dt="2022-08-17T14:40:42.795" v="95" actId="20577"/>
        <pc:sldMkLst>
          <pc:docMk/>
          <pc:sldMk cId="1738273130" sldId="256"/>
        </pc:sldMkLst>
        <pc:spChg chg="mod">
          <ac:chgData name="JUAN PABLO FONSECA CARDENAS" userId="af81e593-9ed5-467a-a264-3b6a6564bf24" providerId="ADAL" clId="{454A0E0F-26EB-46DB-B40D-88DB84824FBC}" dt="2022-08-17T14:40:24.723" v="44" actId="20577"/>
          <ac:spMkLst>
            <pc:docMk/>
            <pc:sldMk cId="1738273130" sldId="256"/>
            <ac:spMk id="2" creationId="{00000000-0000-0000-0000-000000000000}"/>
          </ac:spMkLst>
        </pc:spChg>
        <pc:spChg chg="mod">
          <ac:chgData name="JUAN PABLO FONSECA CARDENAS" userId="af81e593-9ed5-467a-a264-3b6a6564bf24" providerId="ADAL" clId="{454A0E0F-26EB-46DB-B40D-88DB84824FBC}" dt="2022-08-17T14:40:42.795" v="95" actId="20577"/>
          <ac:spMkLst>
            <pc:docMk/>
            <pc:sldMk cId="1738273130" sldId="256"/>
            <ac:spMk id="3" creationId="{00000000-0000-0000-0000-000000000000}"/>
          </ac:spMkLst>
        </pc:spChg>
      </pc:sldChg>
      <pc:sldChg chg="modSp mod">
        <pc:chgData name="JUAN PABLO FONSECA CARDENAS" userId="af81e593-9ed5-467a-a264-3b6a6564bf24" providerId="ADAL" clId="{454A0E0F-26EB-46DB-B40D-88DB84824FBC}" dt="2022-08-17T20:20:45.691" v="460" actId="1076"/>
        <pc:sldMkLst>
          <pc:docMk/>
          <pc:sldMk cId="2343470432" sldId="257"/>
        </pc:sldMkLst>
        <pc:spChg chg="mod">
          <ac:chgData name="JUAN PABLO FONSECA CARDENAS" userId="af81e593-9ed5-467a-a264-3b6a6564bf24" providerId="ADAL" clId="{454A0E0F-26EB-46DB-B40D-88DB84824FBC}" dt="2022-08-17T20:14:18.022" v="139" actId="122"/>
          <ac:spMkLst>
            <pc:docMk/>
            <pc:sldMk cId="2343470432" sldId="257"/>
            <ac:spMk id="2" creationId="{00000000-0000-0000-0000-000000000000}"/>
          </ac:spMkLst>
        </pc:spChg>
        <pc:spChg chg="mod">
          <ac:chgData name="JUAN PABLO FONSECA CARDENAS" userId="af81e593-9ed5-467a-a264-3b6a6564bf24" providerId="ADAL" clId="{454A0E0F-26EB-46DB-B40D-88DB84824FBC}" dt="2022-08-17T20:20:45.691" v="460" actId="1076"/>
          <ac:spMkLst>
            <pc:docMk/>
            <pc:sldMk cId="2343470432" sldId="257"/>
            <ac:spMk id="3" creationId="{00000000-0000-0000-0000-000000000000}"/>
          </ac:spMkLst>
        </pc:spChg>
      </pc:sldChg>
      <pc:sldChg chg="del">
        <pc:chgData name="JUAN PABLO FONSECA CARDENAS" userId="af81e593-9ed5-467a-a264-3b6a6564bf24" providerId="ADAL" clId="{454A0E0F-26EB-46DB-B40D-88DB84824FBC}" dt="2022-08-17T20:21:49.191" v="461" actId="2696"/>
        <pc:sldMkLst>
          <pc:docMk/>
          <pc:sldMk cId="90638417" sldId="259"/>
        </pc:sldMkLst>
      </pc:sldChg>
      <pc:sldChg chg="del">
        <pc:chgData name="JUAN PABLO FONSECA CARDENAS" userId="af81e593-9ed5-467a-a264-3b6a6564bf24" providerId="ADAL" clId="{454A0E0F-26EB-46DB-B40D-88DB84824FBC}" dt="2022-08-17T20:21:51.333" v="462" actId="2696"/>
        <pc:sldMkLst>
          <pc:docMk/>
          <pc:sldMk cId="3236891879" sldId="260"/>
        </pc:sldMkLst>
      </pc:sldChg>
      <pc:sldChg chg="addSp modSp mod ord">
        <pc:chgData name="JUAN PABLO FONSECA CARDENAS" userId="af81e593-9ed5-467a-a264-3b6a6564bf24" providerId="ADAL" clId="{454A0E0F-26EB-46DB-B40D-88DB84824FBC}" dt="2022-08-17T20:14:53.644" v="144" actId="14100"/>
        <pc:sldMkLst>
          <pc:docMk/>
          <pc:sldMk cId="101493907" sldId="261"/>
        </pc:sldMkLst>
        <pc:picChg chg="add mod">
          <ac:chgData name="JUAN PABLO FONSECA CARDENAS" userId="af81e593-9ed5-467a-a264-3b6a6564bf24" providerId="ADAL" clId="{454A0E0F-26EB-46DB-B40D-88DB84824FBC}" dt="2022-08-17T20:14:53.644" v="144" actId="14100"/>
          <ac:picMkLst>
            <pc:docMk/>
            <pc:sldMk cId="101493907" sldId="261"/>
            <ac:picMk id="2" creationId="{845EA6B0-E99B-08E3-A383-1135901CE898}"/>
          </ac:picMkLst>
        </pc:picChg>
      </pc:sldChg>
      <pc:sldChg chg="modSp add mod ord">
        <pc:chgData name="JUAN PABLO FONSECA CARDENAS" userId="af81e593-9ed5-467a-a264-3b6a6564bf24" providerId="ADAL" clId="{454A0E0F-26EB-46DB-B40D-88DB84824FBC}" dt="2022-08-17T20:17:37.127" v="429" actId="313"/>
        <pc:sldMkLst>
          <pc:docMk/>
          <pc:sldMk cId="1666330473" sldId="262"/>
        </pc:sldMkLst>
        <pc:spChg chg="mod">
          <ac:chgData name="JUAN PABLO FONSECA CARDENAS" userId="af81e593-9ed5-467a-a264-3b6a6564bf24" providerId="ADAL" clId="{454A0E0F-26EB-46DB-B40D-88DB84824FBC}" dt="2022-08-17T20:15:32.722" v="163" actId="20577"/>
          <ac:spMkLst>
            <pc:docMk/>
            <pc:sldMk cId="1666330473" sldId="262"/>
            <ac:spMk id="2" creationId="{00000000-0000-0000-0000-000000000000}"/>
          </ac:spMkLst>
        </pc:spChg>
        <pc:spChg chg="mod">
          <ac:chgData name="JUAN PABLO FONSECA CARDENAS" userId="af81e593-9ed5-467a-a264-3b6a6564bf24" providerId="ADAL" clId="{454A0E0F-26EB-46DB-B40D-88DB84824FBC}" dt="2022-08-17T20:17:37.127" v="429" actId="313"/>
          <ac:spMkLst>
            <pc:docMk/>
            <pc:sldMk cId="1666330473" sldId="262"/>
            <ac:spMk id="3" creationId="{00000000-0000-0000-0000-000000000000}"/>
          </ac:spMkLst>
        </pc:spChg>
      </pc:sldChg>
      <pc:sldChg chg="addSp delSp modSp add mod setBg addAnim delAnim setClrOvrMap">
        <pc:chgData name="JUAN PABLO FONSECA CARDENAS" userId="af81e593-9ed5-467a-a264-3b6a6564bf24" providerId="ADAL" clId="{454A0E0F-26EB-46DB-B40D-88DB84824FBC}" dt="2022-08-17T20:19:37.665" v="457" actId="14100"/>
        <pc:sldMkLst>
          <pc:docMk/>
          <pc:sldMk cId="637454594" sldId="263"/>
        </pc:sldMkLst>
        <pc:spChg chg="mod ord">
          <ac:chgData name="JUAN PABLO FONSECA CARDENAS" userId="af81e593-9ed5-467a-a264-3b6a6564bf24" providerId="ADAL" clId="{454A0E0F-26EB-46DB-B40D-88DB84824FBC}" dt="2022-08-17T20:19:18.454" v="453" actId="1076"/>
          <ac:spMkLst>
            <pc:docMk/>
            <pc:sldMk cId="637454594" sldId="263"/>
            <ac:spMk id="2" creationId="{00000000-0000-0000-0000-000000000000}"/>
          </ac:spMkLst>
        </pc:spChg>
        <pc:spChg chg="del">
          <ac:chgData name="JUAN PABLO FONSECA CARDENAS" userId="af81e593-9ed5-467a-a264-3b6a6564bf24" providerId="ADAL" clId="{454A0E0F-26EB-46DB-B40D-88DB84824FBC}" dt="2022-08-17T20:18:11.858" v="435" actId="478"/>
          <ac:spMkLst>
            <pc:docMk/>
            <pc:sldMk cId="637454594" sldId="263"/>
            <ac:spMk id="3" creationId="{00000000-0000-0000-0000-000000000000}"/>
          </ac:spMkLst>
        </pc:spChg>
        <pc:spChg chg="add del mod">
          <ac:chgData name="JUAN PABLO FONSECA CARDENAS" userId="af81e593-9ed5-467a-a264-3b6a6564bf24" providerId="ADAL" clId="{454A0E0F-26EB-46DB-B40D-88DB84824FBC}" dt="2022-08-17T20:18:17.273" v="436" actId="478"/>
          <ac:spMkLst>
            <pc:docMk/>
            <pc:sldMk cId="637454594" sldId="263"/>
            <ac:spMk id="5" creationId="{ECA77436-671C-7D2C-BE14-174296531697}"/>
          </ac:spMkLst>
        </pc:spChg>
        <pc:spChg chg="add">
          <ac:chgData name="JUAN PABLO FONSECA CARDENAS" userId="af81e593-9ed5-467a-a264-3b6a6564bf24" providerId="ADAL" clId="{454A0E0F-26EB-46DB-B40D-88DB84824FBC}" dt="2022-08-17T20:18:33.943" v="445" actId="26606"/>
          <ac:spMkLst>
            <pc:docMk/>
            <pc:sldMk cId="637454594" sldId="263"/>
            <ac:spMk id="8" creationId="{07322A9E-F1EC-405E-8971-BA906EFFCCB8}"/>
          </ac:spMkLst>
        </pc:spChg>
        <pc:spChg chg="add del">
          <ac:chgData name="JUAN PABLO FONSECA CARDENAS" userId="af81e593-9ed5-467a-a264-3b6a6564bf24" providerId="ADAL" clId="{454A0E0F-26EB-46DB-B40D-88DB84824FBC}" dt="2022-08-17T20:18:31.066" v="444" actId="26606"/>
          <ac:spMkLst>
            <pc:docMk/>
            <pc:sldMk cId="637454594" sldId="263"/>
            <ac:spMk id="11" creationId="{71B2258F-86CA-4D4D-8270-BC05FCDEBFB3}"/>
          </ac:spMkLst>
        </pc:spChg>
        <pc:spChg chg="add">
          <ac:chgData name="JUAN PABLO FONSECA CARDENAS" userId="af81e593-9ed5-467a-a264-3b6a6564bf24" providerId="ADAL" clId="{454A0E0F-26EB-46DB-B40D-88DB84824FBC}" dt="2022-08-17T20:18:33.943" v="445" actId="26606"/>
          <ac:spMkLst>
            <pc:docMk/>
            <pc:sldMk cId="637454594" sldId="263"/>
            <ac:spMk id="13" creationId="{A5704422-1118-4FD1-95AD-29A064EB80D9}"/>
          </ac:spMkLst>
        </pc:spChg>
        <pc:spChg chg="add">
          <ac:chgData name="JUAN PABLO FONSECA CARDENAS" userId="af81e593-9ed5-467a-a264-3b6a6564bf24" providerId="ADAL" clId="{454A0E0F-26EB-46DB-B40D-88DB84824FBC}" dt="2022-08-17T20:18:33.943" v="445" actId="26606"/>
          <ac:spMkLst>
            <pc:docMk/>
            <pc:sldMk cId="637454594" sldId="263"/>
            <ac:spMk id="15" creationId="{A88B2AAA-B805-498E-A9E6-98B885855498}"/>
          </ac:spMkLst>
        </pc:spChg>
        <pc:spChg chg="add">
          <ac:chgData name="JUAN PABLO FONSECA CARDENAS" userId="af81e593-9ed5-467a-a264-3b6a6564bf24" providerId="ADAL" clId="{454A0E0F-26EB-46DB-B40D-88DB84824FBC}" dt="2022-08-17T20:18:33.943" v="445" actId="26606"/>
          <ac:spMkLst>
            <pc:docMk/>
            <pc:sldMk cId="637454594" sldId="263"/>
            <ac:spMk id="17" creationId="{9B8051E0-19D7-43E1-BFD9-E6DBFEB3A3F1}"/>
          </ac:spMkLst>
        </pc:spChg>
        <pc:spChg chg="add">
          <ac:chgData name="JUAN PABLO FONSECA CARDENAS" userId="af81e593-9ed5-467a-a264-3b6a6564bf24" providerId="ADAL" clId="{454A0E0F-26EB-46DB-B40D-88DB84824FBC}" dt="2022-08-17T20:18:33.943" v="445" actId="26606"/>
          <ac:spMkLst>
            <pc:docMk/>
            <pc:sldMk cId="637454594" sldId="263"/>
            <ac:spMk id="19" creationId="{4EDB2B02-86A2-46F5-A4BE-B7D9B10411D6}"/>
          </ac:spMkLst>
        </pc:spChg>
        <pc:spChg chg="add">
          <ac:chgData name="JUAN PABLO FONSECA CARDENAS" userId="af81e593-9ed5-467a-a264-3b6a6564bf24" providerId="ADAL" clId="{454A0E0F-26EB-46DB-B40D-88DB84824FBC}" dt="2022-08-17T20:18:33.943" v="445" actId="26606"/>
          <ac:spMkLst>
            <pc:docMk/>
            <pc:sldMk cId="637454594" sldId="263"/>
            <ac:spMk id="21" creationId="{43954639-FB5D-41F4-9560-6F6DFE778425}"/>
          </ac:spMkLst>
        </pc:spChg>
        <pc:spChg chg="add">
          <ac:chgData name="JUAN PABLO FONSECA CARDENAS" userId="af81e593-9ed5-467a-a264-3b6a6564bf24" providerId="ADAL" clId="{454A0E0F-26EB-46DB-B40D-88DB84824FBC}" dt="2022-08-17T20:18:33.943" v="445" actId="26606"/>
          <ac:spMkLst>
            <pc:docMk/>
            <pc:sldMk cId="637454594" sldId="263"/>
            <ac:spMk id="23" creationId="{E898931C-0323-41FA-A036-20F818B1FF81}"/>
          </ac:spMkLst>
        </pc:spChg>
        <pc:spChg chg="add">
          <ac:chgData name="JUAN PABLO FONSECA CARDENAS" userId="af81e593-9ed5-467a-a264-3b6a6564bf24" providerId="ADAL" clId="{454A0E0F-26EB-46DB-B40D-88DB84824FBC}" dt="2022-08-17T20:18:33.943" v="445" actId="26606"/>
          <ac:spMkLst>
            <pc:docMk/>
            <pc:sldMk cId="637454594" sldId="263"/>
            <ac:spMk id="25" creationId="{89AFE9DD-0792-4B98-B4EB-97ACA17E6AA8}"/>
          </ac:spMkLst>
        </pc:spChg>
        <pc:spChg chg="add">
          <ac:chgData name="JUAN PABLO FONSECA CARDENAS" userId="af81e593-9ed5-467a-a264-3b6a6564bf24" providerId="ADAL" clId="{454A0E0F-26EB-46DB-B40D-88DB84824FBC}" dt="2022-08-17T20:18:33.943" v="445" actId="26606"/>
          <ac:spMkLst>
            <pc:docMk/>
            <pc:sldMk cId="637454594" sldId="263"/>
            <ac:spMk id="27" creationId="{3981F5C4-9AE1-404E-AF44-A4E6DB374F9D}"/>
          </ac:spMkLst>
        </pc:spChg>
        <pc:spChg chg="add">
          <ac:chgData name="JUAN PABLO FONSECA CARDENAS" userId="af81e593-9ed5-467a-a264-3b6a6564bf24" providerId="ADAL" clId="{454A0E0F-26EB-46DB-B40D-88DB84824FBC}" dt="2022-08-17T20:18:33.943" v="445" actId="26606"/>
          <ac:spMkLst>
            <pc:docMk/>
            <pc:sldMk cId="637454594" sldId="263"/>
            <ac:spMk id="29" creationId="{763C1781-8726-4FAC-8C45-FF40376BE409}"/>
          </ac:spMkLst>
        </pc:spChg>
        <pc:spChg chg="add">
          <ac:chgData name="JUAN PABLO FONSECA CARDENAS" userId="af81e593-9ed5-467a-a264-3b6a6564bf24" providerId="ADAL" clId="{454A0E0F-26EB-46DB-B40D-88DB84824FBC}" dt="2022-08-17T20:18:33.943" v="445" actId="26606"/>
          <ac:spMkLst>
            <pc:docMk/>
            <pc:sldMk cId="637454594" sldId="263"/>
            <ac:spMk id="31" creationId="{301491B5-56C7-43DC-A3D9-861EECCA056A}"/>
          </ac:spMkLst>
        </pc:spChg>
        <pc:spChg chg="add">
          <ac:chgData name="JUAN PABLO FONSECA CARDENAS" userId="af81e593-9ed5-467a-a264-3b6a6564bf24" providerId="ADAL" clId="{454A0E0F-26EB-46DB-B40D-88DB84824FBC}" dt="2022-08-17T20:18:33.943" v="445" actId="26606"/>
          <ac:spMkLst>
            <pc:docMk/>
            <pc:sldMk cId="637454594" sldId="263"/>
            <ac:spMk id="33" creationId="{237E2353-22DF-46E0-A200-FB30F8F394E2}"/>
          </ac:spMkLst>
        </pc:spChg>
        <pc:spChg chg="add">
          <ac:chgData name="JUAN PABLO FONSECA CARDENAS" userId="af81e593-9ed5-467a-a264-3b6a6564bf24" providerId="ADAL" clId="{454A0E0F-26EB-46DB-B40D-88DB84824FBC}" dt="2022-08-17T20:18:33.943" v="445" actId="26606"/>
          <ac:spMkLst>
            <pc:docMk/>
            <pc:sldMk cId="637454594" sldId="263"/>
            <ac:spMk id="35" creationId="{DD6138DB-057B-45F7-A5F4-E7BFDA20D02C}"/>
          </ac:spMkLst>
        </pc:spChg>
        <pc:spChg chg="add">
          <ac:chgData name="JUAN PABLO FONSECA CARDENAS" userId="af81e593-9ed5-467a-a264-3b6a6564bf24" providerId="ADAL" clId="{454A0E0F-26EB-46DB-B40D-88DB84824FBC}" dt="2022-08-17T20:18:33.943" v="445" actId="26606"/>
          <ac:spMkLst>
            <pc:docMk/>
            <pc:sldMk cId="637454594" sldId="263"/>
            <ac:spMk id="37" creationId="{79A54AB1-B64F-4843-BFAB-81CB74E66B65}"/>
          </ac:spMkLst>
        </pc:spChg>
        <pc:picChg chg="add mod">
          <ac:chgData name="JUAN PABLO FONSECA CARDENAS" userId="af81e593-9ed5-467a-a264-3b6a6564bf24" providerId="ADAL" clId="{454A0E0F-26EB-46DB-B40D-88DB84824FBC}" dt="2022-08-17T20:19:25.883" v="454" actId="1076"/>
          <ac:picMkLst>
            <pc:docMk/>
            <pc:sldMk cId="637454594" sldId="263"/>
            <ac:picMk id="6" creationId="{D6DA4AD6-EECA-F9DA-BA62-40B5BE9AB0A4}"/>
          </ac:picMkLst>
        </pc:picChg>
        <pc:picChg chg="add mod">
          <ac:chgData name="JUAN PABLO FONSECA CARDENAS" userId="af81e593-9ed5-467a-a264-3b6a6564bf24" providerId="ADAL" clId="{454A0E0F-26EB-46DB-B40D-88DB84824FBC}" dt="2022-08-17T20:19:37.665" v="457" actId="14100"/>
          <ac:picMkLst>
            <pc:docMk/>
            <pc:sldMk cId="637454594" sldId="263"/>
            <ac:picMk id="9" creationId="{70968506-B56B-B331-346B-16B8B6479F51}"/>
          </ac:picMkLst>
        </pc:picChg>
      </pc:sldChg>
      <pc:sldChg chg="addSp delSp modSp add mod ord setBg addAnim delAnim">
        <pc:chgData name="JUAN PABLO FONSECA CARDENAS" userId="af81e593-9ed5-467a-a264-3b6a6564bf24" providerId="ADAL" clId="{454A0E0F-26EB-46DB-B40D-88DB84824FBC}" dt="2022-08-17T20:24:49.071" v="534"/>
        <pc:sldMkLst>
          <pc:docMk/>
          <pc:sldMk cId="2609816912" sldId="264"/>
        </pc:sldMkLst>
        <pc:spChg chg="del mod ord">
          <ac:chgData name="JUAN PABLO FONSECA CARDENAS" userId="af81e593-9ed5-467a-a264-3b6a6564bf24" providerId="ADAL" clId="{454A0E0F-26EB-46DB-B40D-88DB84824FBC}" dt="2022-08-17T20:23:19.351" v="485" actId="478"/>
          <ac:spMkLst>
            <pc:docMk/>
            <pc:sldMk cId="2609816912" sldId="264"/>
            <ac:spMk id="2" creationId="{00000000-0000-0000-0000-000000000000}"/>
          </ac:spMkLst>
        </pc:spChg>
        <pc:spChg chg="del">
          <ac:chgData name="JUAN PABLO FONSECA CARDENAS" userId="af81e593-9ed5-467a-a264-3b6a6564bf24" providerId="ADAL" clId="{454A0E0F-26EB-46DB-B40D-88DB84824FBC}" dt="2022-08-17T20:21:59.985" v="465" actId="478"/>
          <ac:spMkLst>
            <pc:docMk/>
            <pc:sldMk cId="2609816912" sldId="264"/>
            <ac:spMk id="3" creationId="{00000000-0000-0000-0000-000000000000}"/>
          </ac:spMkLst>
        </pc:spChg>
        <pc:spChg chg="add del mod">
          <ac:chgData name="JUAN PABLO FONSECA CARDENAS" userId="af81e593-9ed5-467a-a264-3b6a6564bf24" providerId="ADAL" clId="{454A0E0F-26EB-46DB-B40D-88DB84824FBC}" dt="2022-08-17T20:22:02.689" v="466" actId="478"/>
          <ac:spMkLst>
            <pc:docMk/>
            <pc:sldMk cId="2609816912" sldId="264"/>
            <ac:spMk id="6" creationId="{27AE585A-7738-053C-7386-0BF6A8D6DEF6}"/>
          </ac:spMkLst>
        </pc:spChg>
        <pc:spChg chg="add del">
          <ac:chgData name="JUAN PABLO FONSECA CARDENAS" userId="af81e593-9ed5-467a-a264-3b6a6564bf24" providerId="ADAL" clId="{454A0E0F-26EB-46DB-B40D-88DB84824FBC}" dt="2022-08-17T20:23:03.185" v="483" actId="26606"/>
          <ac:spMkLst>
            <pc:docMk/>
            <pc:sldMk cId="2609816912" sldId="264"/>
            <ac:spMk id="9" creationId="{87CC2527-562A-4F69-B487-4371E5B243E7}"/>
          </ac:spMkLst>
        </pc:spChg>
        <pc:spChg chg="add del mod">
          <ac:chgData name="JUAN PABLO FONSECA CARDENAS" userId="af81e593-9ed5-467a-a264-3b6a6564bf24" providerId="ADAL" clId="{454A0E0F-26EB-46DB-B40D-88DB84824FBC}" dt="2022-08-17T20:23:21.900" v="486" actId="478"/>
          <ac:spMkLst>
            <pc:docMk/>
            <pc:sldMk cId="2609816912" sldId="264"/>
            <ac:spMk id="10" creationId="{E4CC004D-D0BA-FD98-58E0-2B2594C9E502}"/>
          </ac:spMkLst>
        </pc:spChg>
        <pc:picChg chg="add mod">
          <ac:chgData name="JUAN PABLO FONSECA CARDENAS" userId="af81e593-9ed5-467a-a264-3b6a6564bf24" providerId="ADAL" clId="{454A0E0F-26EB-46DB-B40D-88DB84824FBC}" dt="2022-08-17T20:23:34.683" v="491" actId="1076"/>
          <ac:picMkLst>
            <pc:docMk/>
            <pc:sldMk cId="2609816912" sldId="264"/>
            <ac:picMk id="4" creationId="{D2673505-ADF9-0494-472B-34851C4AAB60}"/>
          </ac:picMkLst>
        </pc:picChg>
        <pc:picChg chg="add del mod">
          <ac:chgData name="JUAN PABLO FONSECA CARDENAS" userId="af81e593-9ed5-467a-a264-3b6a6564bf24" providerId="ADAL" clId="{454A0E0F-26EB-46DB-B40D-88DB84824FBC}" dt="2022-08-17T20:23:02.059" v="480"/>
          <ac:picMkLst>
            <pc:docMk/>
            <pc:sldMk cId="2609816912" sldId="264"/>
            <ac:picMk id="7" creationId="{808FA36E-DC3A-103D-6CD4-DB6908812EB0}"/>
          </ac:picMkLst>
        </pc:picChg>
        <pc:cxnChg chg="add del">
          <ac:chgData name="JUAN PABLO FONSECA CARDENAS" userId="af81e593-9ed5-467a-a264-3b6a6564bf24" providerId="ADAL" clId="{454A0E0F-26EB-46DB-B40D-88DB84824FBC}" dt="2022-08-17T20:23:03.185" v="483" actId="26606"/>
          <ac:cxnSpMkLst>
            <pc:docMk/>
            <pc:sldMk cId="2609816912" sldId="264"/>
            <ac:cxnSpMk id="11" creationId="{BCDAEC91-5BCE-4B55-9CC0-43EF94CB734B}"/>
          </ac:cxnSpMkLst>
        </pc:cxnChg>
      </pc:sldChg>
      <pc:sldChg chg="addSp delSp modSp new mod ord">
        <pc:chgData name="JUAN PABLO FONSECA CARDENAS" userId="af81e593-9ed5-467a-a264-3b6a6564bf24" providerId="ADAL" clId="{454A0E0F-26EB-46DB-B40D-88DB84824FBC}" dt="2022-08-18T22:50:14.214" v="542" actId="14100"/>
        <pc:sldMkLst>
          <pc:docMk/>
          <pc:sldMk cId="640726222" sldId="265"/>
        </pc:sldMkLst>
        <pc:spChg chg="mod">
          <ac:chgData name="JUAN PABLO FONSECA CARDENAS" userId="af81e593-9ed5-467a-a264-3b6a6564bf24" providerId="ADAL" clId="{454A0E0F-26EB-46DB-B40D-88DB84824FBC}" dt="2022-08-18T22:50:10.173" v="541" actId="1076"/>
          <ac:spMkLst>
            <pc:docMk/>
            <pc:sldMk cId="640726222" sldId="265"/>
            <ac:spMk id="2" creationId="{C945D45E-DE63-436C-7A26-A2EF082024CB}"/>
          </ac:spMkLst>
        </pc:spChg>
        <pc:spChg chg="del mod">
          <ac:chgData name="JUAN PABLO FONSECA CARDENAS" userId="af81e593-9ed5-467a-a264-3b6a6564bf24" providerId="ADAL" clId="{454A0E0F-26EB-46DB-B40D-88DB84824FBC}" dt="2022-08-18T22:49:58.847" v="538" actId="478"/>
          <ac:spMkLst>
            <pc:docMk/>
            <pc:sldMk cId="640726222" sldId="265"/>
            <ac:spMk id="3" creationId="{FEB39DB8-7E4E-C0C2-C3AC-A666D563DB0B}"/>
          </ac:spMkLst>
        </pc:spChg>
        <pc:picChg chg="add mod">
          <ac:chgData name="JUAN PABLO FONSECA CARDENAS" userId="af81e593-9ed5-467a-a264-3b6a6564bf24" providerId="ADAL" clId="{454A0E0F-26EB-46DB-B40D-88DB84824FBC}" dt="2022-08-18T22:50:14.214" v="542" actId="14100"/>
          <ac:picMkLst>
            <pc:docMk/>
            <pc:sldMk cId="640726222" sldId="265"/>
            <ac:picMk id="5" creationId="{D0BA69FF-6AA2-CA3B-2875-A7AEA36DFC76}"/>
          </ac:picMkLst>
        </pc:picChg>
      </pc:sldChg>
      <pc:sldChg chg="modSp add mod ord">
        <pc:chgData name="JUAN PABLO FONSECA CARDENAS" userId="af81e593-9ed5-467a-a264-3b6a6564bf24" providerId="ADAL" clId="{454A0E0F-26EB-46DB-B40D-88DB84824FBC}" dt="2022-08-17T20:24:50.463" v="536"/>
        <pc:sldMkLst>
          <pc:docMk/>
          <pc:sldMk cId="4210264635" sldId="266"/>
        </pc:sldMkLst>
        <pc:spChg chg="mod">
          <ac:chgData name="JUAN PABLO FONSECA CARDENAS" userId="af81e593-9ed5-467a-a264-3b6a6564bf24" providerId="ADAL" clId="{454A0E0F-26EB-46DB-B40D-88DB84824FBC}" dt="2022-08-17T20:24:44.711" v="530" actId="1076"/>
          <ac:spMkLst>
            <pc:docMk/>
            <pc:sldMk cId="4210264635" sldId="266"/>
            <ac:spMk id="2" creationId="{00000000-0000-0000-0000-000000000000}"/>
          </ac:spMkLst>
        </pc:spChg>
      </pc:sldChg>
    </pc:docChg>
  </pc:docChgLst>
  <pc:docChgLst>
    <pc:chgData name="JUAN PABLO FONSECA CARDENAS" userId="af81e593-9ed5-467a-a264-3b6a6564bf24" providerId="ADAL" clId="{FEA24C95-A76F-4109-A8A4-4BE5CBE42B30}"/>
    <pc:docChg chg="undo redo custSel addSld delSld modSld sldOrd">
      <pc:chgData name="JUAN PABLO FONSECA CARDENAS" userId="af81e593-9ed5-467a-a264-3b6a6564bf24" providerId="ADAL" clId="{FEA24C95-A76F-4109-A8A4-4BE5CBE42B30}" dt="2022-09-06T22:25:26.461" v="412" actId="1076"/>
      <pc:docMkLst>
        <pc:docMk/>
      </pc:docMkLst>
      <pc:sldChg chg="modSp mod">
        <pc:chgData name="JUAN PABLO FONSECA CARDENAS" userId="af81e593-9ed5-467a-a264-3b6a6564bf24" providerId="ADAL" clId="{FEA24C95-A76F-4109-A8A4-4BE5CBE42B30}" dt="2022-09-06T21:51:38.368" v="20" actId="20577"/>
        <pc:sldMkLst>
          <pc:docMk/>
          <pc:sldMk cId="1738273130" sldId="256"/>
        </pc:sldMkLst>
        <pc:spChg chg="mod">
          <ac:chgData name="JUAN PABLO FONSECA CARDENAS" userId="af81e593-9ed5-467a-a264-3b6a6564bf24" providerId="ADAL" clId="{FEA24C95-A76F-4109-A8A4-4BE5CBE42B30}" dt="2022-09-06T21:51:38.368" v="20" actId="20577"/>
          <ac:spMkLst>
            <pc:docMk/>
            <pc:sldMk cId="1738273130" sldId="256"/>
            <ac:spMk id="2" creationId="{00000000-0000-0000-0000-000000000000}"/>
          </ac:spMkLst>
        </pc:spChg>
      </pc:sldChg>
      <pc:sldChg chg="del">
        <pc:chgData name="JUAN PABLO FONSECA CARDENAS" userId="af81e593-9ed5-467a-a264-3b6a6564bf24" providerId="ADAL" clId="{FEA24C95-A76F-4109-A8A4-4BE5CBE42B30}" dt="2022-09-06T21:51:43.438" v="21" actId="2696"/>
        <pc:sldMkLst>
          <pc:docMk/>
          <pc:sldMk cId="345739724" sldId="267"/>
        </pc:sldMkLst>
      </pc:sldChg>
      <pc:sldChg chg="modSp del mod">
        <pc:chgData name="JUAN PABLO FONSECA CARDENAS" userId="af81e593-9ed5-467a-a264-3b6a6564bf24" providerId="ADAL" clId="{FEA24C95-A76F-4109-A8A4-4BE5CBE42B30}" dt="2022-09-06T22:10:18.477" v="378" actId="2696"/>
        <pc:sldMkLst>
          <pc:docMk/>
          <pc:sldMk cId="1085424485" sldId="268"/>
        </pc:sldMkLst>
        <pc:spChg chg="mod">
          <ac:chgData name="JUAN PABLO FONSECA CARDENAS" userId="af81e593-9ed5-467a-a264-3b6a6564bf24" providerId="ADAL" clId="{FEA24C95-A76F-4109-A8A4-4BE5CBE42B30}" dt="2022-09-06T21:56:30.744" v="205" actId="688"/>
          <ac:spMkLst>
            <pc:docMk/>
            <pc:sldMk cId="1085424485" sldId="268"/>
            <ac:spMk id="2" creationId="{1E6DE51D-FF4D-69C9-D03F-06D0615CFAF1}"/>
          </ac:spMkLst>
        </pc:spChg>
      </pc:sldChg>
      <pc:sldChg chg="addSp delSp modSp new mod ord">
        <pc:chgData name="JUAN PABLO FONSECA CARDENAS" userId="af81e593-9ed5-467a-a264-3b6a6564bf24" providerId="ADAL" clId="{FEA24C95-A76F-4109-A8A4-4BE5CBE42B30}" dt="2022-09-06T21:56:44.565" v="232" actId="20577"/>
        <pc:sldMkLst>
          <pc:docMk/>
          <pc:sldMk cId="3545760827" sldId="269"/>
        </pc:sldMkLst>
        <pc:spChg chg="del mod">
          <ac:chgData name="JUAN PABLO FONSECA CARDENAS" userId="af81e593-9ed5-467a-a264-3b6a6564bf24" providerId="ADAL" clId="{FEA24C95-A76F-4109-A8A4-4BE5CBE42B30}" dt="2022-09-06T21:52:46.501" v="75" actId="478"/>
          <ac:spMkLst>
            <pc:docMk/>
            <pc:sldMk cId="3545760827" sldId="269"/>
            <ac:spMk id="2" creationId="{D3792B12-2588-B82A-F0D6-66EB44BD0C37}"/>
          </ac:spMkLst>
        </pc:spChg>
        <pc:spChg chg="mod">
          <ac:chgData name="JUAN PABLO FONSECA CARDENAS" userId="af81e593-9ed5-467a-a264-3b6a6564bf24" providerId="ADAL" clId="{FEA24C95-A76F-4109-A8A4-4BE5CBE42B30}" dt="2022-09-06T21:56:34.774" v="206" actId="1076"/>
          <ac:spMkLst>
            <pc:docMk/>
            <pc:sldMk cId="3545760827" sldId="269"/>
            <ac:spMk id="3" creationId="{41A58EDA-6B03-EC6A-833B-2B404A7E9E27}"/>
          </ac:spMkLst>
        </pc:spChg>
        <pc:spChg chg="add mod">
          <ac:chgData name="JUAN PABLO FONSECA CARDENAS" userId="af81e593-9ed5-467a-a264-3b6a6564bf24" providerId="ADAL" clId="{FEA24C95-A76F-4109-A8A4-4BE5CBE42B30}" dt="2022-09-06T21:56:44.565" v="232" actId="20577"/>
          <ac:spMkLst>
            <pc:docMk/>
            <pc:sldMk cId="3545760827" sldId="269"/>
            <ac:spMk id="6" creationId="{D41602FC-D265-BC58-0E58-3DB860D89D7F}"/>
          </ac:spMkLst>
        </pc:spChg>
        <pc:picChg chg="add mod">
          <ac:chgData name="JUAN PABLO FONSECA CARDENAS" userId="af81e593-9ed5-467a-a264-3b6a6564bf24" providerId="ADAL" clId="{FEA24C95-A76F-4109-A8A4-4BE5CBE42B30}" dt="2022-09-06T21:55:53.423" v="189" actId="1076"/>
          <ac:picMkLst>
            <pc:docMk/>
            <pc:sldMk cId="3545760827" sldId="269"/>
            <ac:picMk id="5" creationId="{5B91CE79-3B75-2D2A-9E31-AA1C250E521C}"/>
          </ac:picMkLst>
        </pc:picChg>
      </pc:sldChg>
      <pc:sldChg chg="modSp new mod">
        <pc:chgData name="JUAN PABLO FONSECA CARDENAS" userId="af81e593-9ed5-467a-a264-3b6a6564bf24" providerId="ADAL" clId="{FEA24C95-A76F-4109-A8A4-4BE5CBE42B30}" dt="2022-09-06T22:10:28.816" v="380" actId="1076"/>
        <pc:sldMkLst>
          <pc:docMk/>
          <pc:sldMk cId="3352569863" sldId="270"/>
        </pc:sldMkLst>
        <pc:spChg chg="mod">
          <ac:chgData name="JUAN PABLO FONSECA CARDENAS" userId="af81e593-9ed5-467a-a264-3b6a6564bf24" providerId="ADAL" clId="{FEA24C95-A76F-4109-A8A4-4BE5CBE42B30}" dt="2022-09-06T21:56:24.704" v="204" actId="20577"/>
          <ac:spMkLst>
            <pc:docMk/>
            <pc:sldMk cId="3352569863" sldId="270"/>
            <ac:spMk id="2" creationId="{3C7D174A-7615-CFF6-28FE-A2A93ABA4CDA}"/>
          </ac:spMkLst>
        </pc:spChg>
        <pc:spChg chg="mod">
          <ac:chgData name="JUAN PABLO FONSECA CARDENAS" userId="af81e593-9ed5-467a-a264-3b6a6564bf24" providerId="ADAL" clId="{FEA24C95-A76F-4109-A8A4-4BE5CBE42B30}" dt="2022-09-06T22:10:28.816" v="380" actId="1076"/>
          <ac:spMkLst>
            <pc:docMk/>
            <pc:sldMk cId="3352569863" sldId="270"/>
            <ac:spMk id="3" creationId="{0C844CC8-4912-F84B-0A4A-2CD4BC830896}"/>
          </ac:spMkLst>
        </pc:spChg>
      </pc:sldChg>
      <pc:sldChg chg="addSp delSp modSp new mod">
        <pc:chgData name="JUAN PABLO FONSECA CARDENAS" userId="af81e593-9ed5-467a-a264-3b6a6564bf24" providerId="ADAL" clId="{FEA24C95-A76F-4109-A8A4-4BE5CBE42B30}" dt="2022-09-06T22:09:17.805" v="376" actId="14100"/>
        <pc:sldMkLst>
          <pc:docMk/>
          <pc:sldMk cId="3048299724" sldId="271"/>
        </pc:sldMkLst>
        <pc:picChg chg="add mod">
          <ac:chgData name="JUAN PABLO FONSECA CARDENAS" userId="af81e593-9ed5-467a-a264-3b6a6564bf24" providerId="ADAL" clId="{FEA24C95-A76F-4109-A8A4-4BE5CBE42B30}" dt="2022-09-06T22:08:50.045" v="373" actId="1076"/>
          <ac:picMkLst>
            <pc:docMk/>
            <pc:sldMk cId="3048299724" sldId="271"/>
            <ac:picMk id="3" creationId="{031AFFA6-7E13-078F-8378-F072CBEA4063}"/>
          </ac:picMkLst>
        </pc:picChg>
        <pc:picChg chg="add mod">
          <ac:chgData name="JUAN PABLO FONSECA CARDENAS" userId="af81e593-9ed5-467a-a264-3b6a6564bf24" providerId="ADAL" clId="{FEA24C95-A76F-4109-A8A4-4BE5CBE42B30}" dt="2022-09-06T22:09:17.805" v="376" actId="14100"/>
          <ac:picMkLst>
            <pc:docMk/>
            <pc:sldMk cId="3048299724" sldId="271"/>
            <ac:picMk id="14" creationId="{148438B8-A4B3-48D4-0624-2592EF0692A0}"/>
          </ac:picMkLst>
        </pc:picChg>
        <pc:cxnChg chg="add del mod">
          <ac:chgData name="JUAN PABLO FONSECA CARDENAS" userId="af81e593-9ed5-467a-a264-3b6a6564bf24" providerId="ADAL" clId="{FEA24C95-A76F-4109-A8A4-4BE5CBE42B30}" dt="2022-09-06T22:07:26.187" v="368" actId="478"/>
          <ac:cxnSpMkLst>
            <pc:docMk/>
            <pc:sldMk cId="3048299724" sldId="271"/>
            <ac:cxnSpMk id="5" creationId="{678A1F69-BC8D-6E90-2ABD-F50CBA4F60E3}"/>
          </ac:cxnSpMkLst>
        </pc:cxnChg>
        <pc:cxnChg chg="add del mod">
          <ac:chgData name="JUAN PABLO FONSECA CARDENAS" userId="af81e593-9ed5-467a-a264-3b6a6564bf24" providerId="ADAL" clId="{FEA24C95-A76F-4109-A8A4-4BE5CBE42B30}" dt="2022-09-06T22:08:48.364" v="372" actId="478"/>
          <ac:cxnSpMkLst>
            <pc:docMk/>
            <pc:sldMk cId="3048299724" sldId="271"/>
            <ac:cxnSpMk id="7" creationId="{5CC27C1E-0553-6E39-6481-9967F68364BA}"/>
          </ac:cxnSpMkLst>
        </pc:cxnChg>
        <pc:cxnChg chg="add del mod">
          <ac:chgData name="JUAN PABLO FONSECA CARDENAS" userId="af81e593-9ed5-467a-a264-3b6a6564bf24" providerId="ADAL" clId="{FEA24C95-A76F-4109-A8A4-4BE5CBE42B30}" dt="2022-09-06T22:08:46.242" v="371" actId="478"/>
          <ac:cxnSpMkLst>
            <pc:docMk/>
            <pc:sldMk cId="3048299724" sldId="271"/>
            <ac:cxnSpMk id="10" creationId="{052F19AD-7CD9-2B8E-8431-100452C06AC7}"/>
          </ac:cxnSpMkLst>
        </pc:cxnChg>
      </pc:sldChg>
      <pc:sldChg chg="addSp delSp modSp new mod">
        <pc:chgData name="JUAN PABLO FONSECA CARDENAS" userId="af81e593-9ed5-467a-a264-3b6a6564bf24" providerId="ADAL" clId="{FEA24C95-A76F-4109-A8A4-4BE5CBE42B30}" dt="2022-09-06T22:25:26.461" v="412" actId="1076"/>
        <pc:sldMkLst>
          <pc:docMk/>
          <pc:sldMk cId="1716193485" sldId="272"/>
        </pc:sldMkLst>
        <pc:picChg chg="add del mod">
          <ac:chgData name="JUAN PABLO FONSECA CARDENAS" userId="af81e593-9ed5-467a-a264-3b6a6564bf24" providerId="ADAL" clId="{FEA24C95-A76F-4109-A8A4-4BE5CBE42B30}" dt="2022-09-06T22:25:19.289" v="407" actId="478"/>
          <ac:picMkLst>
            <pc:docMk/>
            <pc:sldMk cId="1716193485" sldId="272"/>
            <ac:picMk id="3" creationId="{DEC84D0B-0652-EBE1-67EA-880D4C520A08}"/>
          </ac:picMkLst>
        </pc:picChg>
        <pc:picChg chg="add del mod">
          <ac:chgData name="JUAN PABLO FONSECA CARDENAS" userId="af81e593-9ed5-467a-a264-3b6a6564bf24" providerId="ADAL" clId="{FEA24C95-A76F-4109-A8A4-4BE5CBE42B30}" dt="2022-09-06T22:25:20.633" v="408" actId="478"/>
          <ac:picMkLst>
            <pc:docMk/>
            <pc:sldMk cId="1716193485" sldId="272"/>
            <ac:picMk id="5" creationId="{D9A8F28B-307C-647F-86C6-B1E69FCA7BCB}"/>
          </ac:picMkLst>
        </pc:picChg>
        <pc:picChg chg="add del mod">
          <ac:chgData name="JUAN PABLO FONSECA CARDENAS" userId="af81e593-9ed5-467a-a264-3b6a6564bf24" providerId="ADAL" clId="{FEA24C95-A76F-4109-A8A4-4BE5CBE42B30}" dt="2022-09-06T22:25:18.820" v="406" actId="22"/>
          <ac:picMkLst>
            <pc:docMk/>
            <pc:sldMk cId="1716193485" sldId="272"/>
            <ac:picMk id="7" creationId="{18FC842A-D564-0CA0-DFC8-CF86EF965383}"/>
          </ac:picMkLst>
        </pc:picChg>
        <pc:picChg chg="add mod">
          <ac:chgData name="JUAN PABLO FONSECA CARDENAS" userId="af81e593-9ed5-467a-a264-3b6a6564bf24" providerId="ADAL" clId="{FEA24C95-A76F-4109-A8A4-4BE5CBE42B30}" dt="2022-09-06T22:25:26.461" v="412" actId="1076"/>
          <ac:picMkLst>
            <pc:docMk/>
            <pc:sldMk cId="1716193485" sldId="272"/>
            <ac:picMk id="9" creationId="{3E24CDE5-91C3-65FC-CEAB-20A1BA2B0F18}"/>
          </ac:picMkLst>
        </pc:picChg>
      </pc:sldChg>
      <pc:sldChg chg="addSp delSp modSp new mod ord">
        <pc:chgData name="JUAN PABLO FONSECA CARDENAS" userId="af81e593-9ed5-467a-a264-3b6a6564bf24" providerId="ADAL" clId="{FEA24C95-A76F-4109-A8A4-4BE5CBE42B30}" dt="2022-09-06T22:11:04.290" v="394"/>
        <pc:sldMkLst>
          <pc:docMk/>
          <pc:sldMk cId="1897695575" sldId="273"/>
        </pc:sldMkLst>
        <pc:spChg chg="mod">
          <ac:chgData name="JUAN PABLO FONSECA CARDENAS" userId="af81e593-9ed5-467a-a264-3b6a6564bf24" providerId="ADAL" clId="{FEA24C95-A76F-4109-A8A4-4BE5CBE42B30}" dt="2022-09-06T22:11:02.346" v="392" actId="14100"/>
          <ac:spMkLst>
            <pc:docMk/>
            <pc:sldMk cId="1897695575" sldId="273"/>
            <ac:spMk id="2" creationId="{FD1F5ABD-7DDA-590C-92E7-AEEC5F48D37C}"/>
          </ac:spMkLst>
        </pc:spChg>
        <pc:spChg chg="del">
          <ac:chgData name="JUAN PABLO FONSECA CARDENAS" userId="af81e593-9ed5-467a-a264-3b6a6564bf24" providerId="ADAL" clId="{FEA24C95-A76F-4109-A8A4-4BE5CBE42B30}" dt="2022-09-06T22:10:55.580" v="390" actId="22"/>
          <ac:spMkLst>
            <pc:docMk/>
            <pc:sldMk cId="1897695575" sldId="273"/>
            <ac:spMk id="3" creationId="{EAD0511A-7E69-FBF0-055E-4B13F53A30AC}"/>
          </ac:spMkLst>
        </pc:spChg>
        <pc:picChg chg="add mod ord">
          <ac:chgData name="JUAN PABLO FONSECA CARDENAS" userId="af81e593-9ed5-467a-a264-3b6a6564bf24" providerId="ADAL" clId="{FEA24C95-A76F-4109-A8A4-4BE5CBE42B30}" dt="2022-09-06T22:10:57.741" v="391" actId="1076"/>
          <ac:picMkLst>
            <pc:docMk/>
            <pc:sldMk cId="1897695575" sldId="273"/>
            <ac:picMk id="5" creationId="{87B3AC7A-960D-4100-6ABA-322237FE5FB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91467" y="4348064"/>
            <a:ext cx="5411758" cy="1334278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91468" y="5682342"/>
            <a:ext cx="5411758" cy="522092"/>
          </a:xfrm>
        </p:spPr>
        <p:txBody>
          <a:bodyPr>
            <a:normAutofit/>
          </a:bodyPr>
          <a:lstStyle>
            <a:lvl1pPr marL="0" indent="0" algn="l">
              <a:buNone/>
              <a:defRPr sz="1800" i="1" u="none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478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7463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3038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65188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38538" y="365125"/>
            <a:ext cx="7060941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1938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07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996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789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6383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52950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376132"/>
            <a:ext cx="5181600" cy="410864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376132"/>
            <a:ext cx="5181600" cy="410864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393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812989"/>
            <a:ext cx="10515600" cy="126725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129027"/>
            <a:ext cx="5157787" cy="7876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952939"/>
            <a:ext cx="5157787" cy="352250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129027"/>
            <a:ext cx="5183188" cy="80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952939"/>
            <a:ext cx="5183188" cy="352250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278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939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FCD54-9834-4BE8-9B5B-EEF02B5391B3}" type="datetimeFigureOut">
              <a:rPr lang="es-CO" smtClean="0"/>
              <a:t>6/09/2022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EAACC5-580A-406C-9362-EA1B95EDA8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447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7989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13821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2842662"/>
            <a:ext cx="10515600" cy="3828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6397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Nslookup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CO" dirty="0"/>
              <a:t>Juan Pablo Fonseca</a:t>
            </a:r>
          </a:p>
          <a:p>
            <a:r>
              <a:rPr lang="es-CO"/>
              <a:t>Santiago Cardenas Amaya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3827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A58EDA-6B03-EC6A-833B-2B404A7E9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49678"/>
            <a:ext cx="10515600" cy="4773762"/>
          </a:xfrm>
        </p:spPr>
        <p:txBody>
          <a:bodyPr/>
          <a:lstStyle/>
          <a:p>
            <a:r>
              <a:rPr lang="es-CO" dirty="0"/>
              <a:t>Herramienta que </a:t>
            </a:r>
            <a:r>
              <a:rPr lang="es-MX" dirty="0"/>
              <a:t>permite encontrar la dirección IP de un equipo determinado o realizar una búsqueda DNS inversa.</a:t>
            </a:r>
          </a:p>
          <a:p>
            <a:r>
              <a:rPr lang="es-MX" dirty="0"/>
              <a:t>Ayuda a solucionar errores de DNS.</a:t>
            </a:r>
          </a:p>
          <a:p>
            <a:r>
              <a:rPr lang="es-MX" dirty="0"/>
              <a:t>Windows, Linux y servicios web.</a:t>
            </a:r>
          </a:p>
          <a:p>
            <a:endParaRPr lang="es-MX" dirty="0"/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B91CE79-3B75-2D2A-9E31-AA1C250E5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820" y="4027310"/>
            <a:ext cx="3041806" cy="927148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41602FC-D265-BC58-0E58-3DB860D8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2162"/>
            <a:ext cx="10515600" cy="1325563"/>
          </a:xfrm>
        </p:spPr>
        <p:txBody>
          <a:bodyPr/>
          <a:lstStyle/>
          <a:p>
            <a:r>
              <a:rPr lang="es-CO" dirty="0"/>
              <a:t>Acerca de nslookup	</a:t>
            </a:r>
          </a:p>
        </p:txBody>
      </p:sp>
    </p:spTree>
    <p:extLst>
      <p:ext uri="{BB962C8B-B14F-4D97-AF65-F5344CB8AC3E}">
        <p14:creationId xmlns:p14="http://schemas.microsoft.com/office/powerpoint/2010/main" val="354576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D174A-7615-CFF6-28FE-A2A93ABA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Modos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844CC8-4912-F84B-0A4A-2CD4BC830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49062"/>
            <a:ext cx="10515600" cy="3828726"/>
          </a:xfrm>
        </p:spPr>
        <p:txBody>
          <a:bodyPr/>
          <a:lstStyle/>
          <a:p>
            <a:r>
              <a:rPr lang="es-CO" dirty="0"/>
              <a:t>Interactivo: Se inicia el programa</a:t>
            </a:r>
          </a:p>
          <a:p>
            <a:r>
              <a:rPr lang="es-CO" dirty="0"/>
              <a:t>No interactivo: Se introducen los parámetros de una vez.</a:t>
            </a:r>
          </a:p>
        </p:txBody>
      </p:sp>
    </p:spTree>
    <p:extLst>
      <p:ext uri="{BB962C8B-B14F-4D97-AF65-F5344CB8AC3E}">
        <p14:creationId xmlns:p14="http://schemas.microsoft.com/office/powerpoint/2010/main" val="3352569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31AFFA6-7E13-078F-8378-F072CBEA4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21" y="2301003"/>
            <a:ext cx="3819796" cy="300058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48438B8-A4B3-48D4-0624-2592EF069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132" y="2301003"/>
            <a:ext cx="5901071" cy="264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299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F5ABD-7DDA-590C-92E7-AEEC5F48D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1382162"/>
            <a:ext cx="6416040" cy="1325563"/>
          </a:xfrm>
        </p:spPr>
        <p:txBody>
          <a:bodyPr/>
          <a:lstStyle/>
          <a:p>
            <a:r>
              <a:rPr lang="es-CO" dirty="0" err="1"/>
              <a:t>Type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7B3AC7A-960D-4100-6ABA-322237FE5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880" y="2801088"/>
            <a:ext cx="6801200" cy="2184512"/>
          </a:xfrm>
        </p:spPr>
      </p:pic>
    </p:spTree>
    <p:extLst>
      <p:ext uri="{BB962C8B-B14F-4D97-AF65-F5344CB8AC3E}">
        <p14:creationId xmlns:p14="http://schemas.microsoft.com/office/powerpoint/2010/main" val="189769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EC84D0B-0652-EBE1-67EA-880D4C520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59" y="2297829"/>
            <a:ext cx="5707212" cy="301585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E24CDE5-91C3-65FC-CEAB-20A1BA2B0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931" y="2458993"/>
            <a:ext cx="5475937" cy="269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934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E95CE22E4C6A4FA8DB0769F4A5EE2F" ma:contentTypeVersion="0" ma:contentTypeDescription="Create a new document." ma:contentTypeScope="" ma:versionID="b68c2bcb0c1977dcc81e7f1a0d70a0b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70BDE-4A3C-4040-A279-AEF983A255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FC63CF8-7504-4DA9-9883-EC378169F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418AB-B5BF-43D4-B88F-76B2C888C9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62</Words>
  <Application>Microsoft Office PowerPoint</Application>
  <PresentationFormat>Panorámica</PresentationFormat>
  <Paragraphs>11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Nslookup</vt:lpstr>
      <vt:lpstr>Acerca de nslookup </vt:lpstr>
      <vt:lpstr>Modos</vt:lpstr>
      <vt:lpstr>Presentación de PowerPoint</vt:lpstr>
      <vt:lpstr>Type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FELIPE AGUILAR SOTELO</dc:creator>
  <cp:lastModifiedBy>JUAN FONSECA</cp:lastModifiedBy>
  <cp:revision>12</cp:revision>
  <dcterms:created xsi:type="dcterms:W3CDTF">2018-11-30T16:08:44Z</dcterms:created>
  <dcterms:modified xsi:type="dcterms:W3CDTF">2022-09-06T22:25:27Z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0x01010083E95CE22E4C6A4FA8DB0769F4A5EE2F</vt:lpwstr>
  </property>
</Properties>
</file>