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5" r:id="rId6"/>
    <p:sldId id="264" r:id="rId7"/>
    <p:sldId id="266" r:id="rId8"/>
    <p:sldId id="257" r:id="rId9"/>
    <p:sldId id="263" r:id="rId10"/>
    <p:sldId id="261" r:id="rId11"/>
    <p:sldId id="262" r:id="rId12"/>
    <p:sldId id="258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4A0E0F-26EB-46DB-B40D-88DB84824FBC}" v="8" dt="2022-08-17T20:24:39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PABLO FONSECA CARDENAS" userId="af81e593-9ed5-467a-a264-3b6a6564bf24" providerId="ADAL" clId="{454A0E0F-26EB-46DB-B40D-88DB84824FBC}"/>
    <pc:docChg chg="undo custSel addSld delSld modSld sldOrd">
      <pc:chgData name="JUAN PABLO FONSECA CARDENAS" userId="af81e593-9ed5-467a-a264-3b6a6564bf24" providerId="ADAL" clId="{454A0E0F-26EB-46DB-B40D-88DB84824FBC}" dt="2022-08-18T22:50:14.214" v="542" actId="14100"/>
      <pc:docMkLst>
        <pc:docMk/>
      </pc:docMkLst>
      <pc:sldChg chg="modSp mod">
        <pc:chgData name="JUAN PABLO FONSECA CARDENAS" userId="af81e593-9ed5-467a-a264-3b6a6564bf24" providerId="ADAL" clId="{454A0E0F-26EB-46DB-B40D-88DB84824FBC}" dt="2022-08-17T14:40:42.795" v="95" actId="20577"/>
        <pc:sldMkLst>
          <pc:docMk/>
          <pc:sldMk cId="1738273130" sldId="256"/>
        </pc:sldMkLst>
        <pc:spChg chg="mod">
          <ac:chgData name="JUAN PABLO FONSECA CARDENAS" userId="af81e593-9ed5-467a-a264-3b6a6564bf24" providerId="ADAL" clId="{454A0E0F-26EB-46DB-B40D-88DB84824FBC}" dt="2022-08-17T14:40:24.723" v="44" actId="20577"/>
          <ac:spMkLst>
            <pc:docMk/>
            <pc:sldMk cId="1738273130" sldId="256"/>
            <ac:spMk id="2" creationId="{00000000-0000-0000-0000-000000000000}"/>
          </ac:spMkLst>
        </pc:spChg>
        <pc:spChg chg="mod">
          <ac:chgData name="JUAN PABLO FONSECA CARDENAS" userId="af81e593-9ed5-467a-a264-3b6a6564bf24" providerId="ADAL" clId="{454A0E0F-26EB-46DB-B40D-88DB84824FBC}" dt="2022-08-17T14:40:42.795" v="95" actId="20577"/>
          <ac:spMkLst>
            <pc:docMk/>
            <pc:sldMk cId="1738273130" sldId="256"/>
            <ac:spMk id="3" creationId="{00000000-0000-0000-0000-000000000000}"/>
          </ac:spMkLst>
        </pc:spChg>
      </pc:sldChg>
      <pc:sldChg chg="modSp mod">
        <pc:chgData name="JUAN PABLO FONSECA CARDENAS" userId="af81e593-9ed5-467a-a264-3b6a6564bf24" providerId="ADAL" clId="{454A0E0F-26EB-46DB-B40D-88DB84824FBC}" dt="2022-08-17T20:20:45.691" v="460" actId="1076"/>
        <pc:sldMkLst>
          <pc:docMk/>
          <pc:sldMk cId="2343470432" sldId="257"/>
        </pc:sldMkLst>
        <pc:spChg chg="mod">
          <ac:chgData name="JUAN PABLO FONSECA CARDENAS" userId="af81e593-9ed5-467a-a264-3b6a6564bf24" providerId="ADAL" clId="{454A0E0F-26EB-46DB-B40D-88DB84824FBC}" dt="2022-08-17T20:14:18.022" v="139" actId="122"/>
          <ac:spMkLst>
            <pc:docMk/>
            <pc:sldMk cId="2343470432" sldId="257"/>
            <ac:spMk id="2" creationId="{00000000-0000-0000-0000-000000000000}"/>
          </ac:spMkLst>
        </pc:spChg>
        <pc:spChg chg="mod">
          <ac:chgData name="JUAN PABLO FONSECA CARDENAS" userId="af81e593-9ed5-467a-a264-3b6a6564bf24" providerId="ADAL" clId="{454A0E0F-26EB-46DB-B40D-88DB84824FBC}" dt="2022-08-17T20:20:45.691" v="460" actId="1076"/>
          <ac:spMkLst>
            <pc:docMk/>
            <pc:sldMk cId="2343470432" sldId="257"/>
            <ac:spMk id="3" creationId="{00000000-0000-0000-0000-000000000000}"/>
          </ac:spMkLst>
        </pc:spChg>
      </pc:sldChg>
      <pc:sldChg chg="del">
        <pc:chgData name="JUAN PABLO FONSECA CARDENAS" userId="af81e593-9ed5-467a-a264-3b6a6564bf24" providerId="ADAL" clId="{454A0E0F-26EB-46DB-B40D-88DB84824FBC}" dt="2022-08-17T20:21:49.191" v="461" actId="2696"/>
        <pc:sldMkLst>
          <pc:docMk/>
          <pc:sldMk cId="90638417" sldId="259"/>
        </pc:sldMkLst>
      </pc:sldChg>
      <pc:sldChg chg="del">
        <pc:chgData name="JUAN PABLO FONSECA CARDENAS" userId="af81e593-9ed5-467a-a264-3b6a6564bf24" providerId="ADAL" clId="{454A0E0F-26EB-46DB-B40D-88DB84824FBC}" dt="2022-08-17T20:21:51.333" v="462" actId="2696"/>
        <pc:sldMkLst>
          <pc:docMk/>
          <pc:sldMk cId="3236891879" sldId="260"/>
        </pc:sldMkLst>
      </pc:sldChg>
      <pc:sldChg chg="addSp modSp mod ord">
        <pc:chgData name="JUAN PABLO FONSECA CARDENAS" userId="af81e593-9ed5-467a-a264-3b6a6564bf24" providerId="ADAL" clId="{454A0E0F-26EB-46DB-B40D-88DB84824FBC}" dt="2022-08-17T20:14:53.644" v="144" actId="14100"/>
        <pc:sldMkLst>
          <pc:docMk/>
          <pc:sldMk cId="101493907" sldId="261"/>
        </pc:sldMkLst>
        <pc:picChg chg="add mod">
          <ac:chgData name="JUAN PABLO FONSECA CARDENAS" userId="af81e593-9ed5-467a-a264-3b6a6564bf24" providerId="ADAL" clId="{454A0E0F-26EB-46DB-B40D-88DB84824FBC}" dt="2022-08-17T20:14:53.644" v="144" actId="14100"/>
          <ac:picMkLst>
            <pc:docMk/>
            <pc:sldMk cId="101493907" sldId="261"/>
            <ac:picMk id="2" creationId="{845EA6B0-E99B-08E3-A383-1135901CE898}"/>
          </ac:picMkLst>
        </pc:picChg>
      </pc:sldChg>
      <pc:sldChg chg="modSp add mod ord">
        <pc:chgData name="JUAN PABLO FONSECA CARDENAS" userId="af81e593-9ed5-467a-a264-3b6a6564bf24" providerId="ADAL" clId="{454A0E0F-26EB-46DB-B40D-88DB84824FBC}" dt="2022-08-17T20:17:37.127" v="429" actId="313"/>
        <pc:sldMkLst>
          <pc:docMk/>
          <pc:sldMk cId="1666330473" sldId="262"/>
        </pc:sldMkLst>
        <pc:spChg chg="mod">
          <ac:chgData name="JUAN PABLO FONSECA CARDENAS" userId="af81e593-9ed5-467a-a264-3b6a6564bf24" providerId="ADAL" clId="{454A0E0F-26EB-46DB-B40D-88DB84824FBC}" dt="2022-08-17T20:15:32.722" v="163" actId="20577"/>
          <ac:spMkLst>
            <pc:docMk/>
            <pc:sldMk cId="1666330473" sldId="262"/>
            <ac:spMk id="2" creationId="{00000000-0000-0000-0000-000000000000}"/>
          </ac:spMkLst>
        </pc:spChg>
        <pc:spChg chg="mod">
          <ac:chgData name="JUAN PABLO FONSECA CARDENAS" userId="af81e593-9ed5-467a-a264-3b6a6564bf24" providerId="ADAL" clId="{454A0E0F-26EB-46DB-B40D-88DB84824FBC}" dt="2022-08-17T20:17:37.127" v="429" actId="313"/>
          <ac:spMkLst>
            <pc:docMk/>
            <pc:sldMk cId="1666330473" sldId="262"/>
            <ac:spMk id="3" creationId="{00000000-0000-0000-0000-000000000000}"/>
          </ac:spMkLst>
        </pc:spChg>
      </pc:sldChg>
      <pc:sldChg chg="addSp delSp modSp add mod setBg addAnim delAnim setClrOvrMap">
        <pc:chgData name="JUAN PABLO FONSECA CARDENAS" userId="af81e593-9ed5-467a-a264-3b6a6564bf24" providerId="ADAL" clId="{454A0E0F-26EB-46DB-B40D-88DB84824FBC}" dt="2022-08-17T20:19:37.665" v="457" actId="14100"/>
        <pc:sldMkLst>
          <pc:docMk/>
          <pc:sldMk cId="637454594" sldId="263"/>
        </pc:sldMkLst>
        <pc:spChg chg="mod ord">
          <ac:chgData name="JUAN PABLO FONSECA CARDENAS" userId="af81e593-9ed5-467a-a264-3b6a6564bf24" providerId="ADAL" clId="{454A0E0F-26EB-46DB-B40D-88DB84824FBC}" dt="2022-08-17T20:19:18.454" v="453" actId="1076"/>
          <ac:spMkLst>
            <pc:docMk/>
            <pc:sldMk cId="637454594" sldId="263"/>
            <ac:spMk id="2" creationId="{00000000-0000-0000-0000-000000000000}"/>
          </ac:spMkLst>
        </pc:spChg>
        <pc:spChg chg="del">
          <ac:chgData name="JUAN PABLO FONSECA CARDENAS" userId="af81e593-9ed5-467a-a264-3b6a6564bf24" providerId="ADAL" clId="{454A0E0F-26EB-46DB-B40D-88DB84824FBC}" dt="2022-08-17T20:18:11.858" v="435" actId="478"/>
          <ac:spMkLst>
            <pc:docMk/>
            <pc:sldMk cId="637454594" sldId="263"/>
            <ac:spMk id="3" creationId="{00000000-0000-0000-0000-000000000000}"/>
          </ac:spMkLst>
        </pc:spChg>
        <pc:spChg chg="add del mod">
          <ac:chgData name="JUAN PABLO FONSECA CARDENAS" userId="af81e593-9ed5-467a-a264-3b6a6564bf24" providerId="ADAL" clId="{454A0E0F-26EB-46DB-B40D-88DB84824FBC}" dt="2022-08-17T20:18:17.273" v="436" actId="478"/>
          <ac:spMkLst>
            <pc:docMk/>
            <pc:sldMk cId="637454594" sldId="263"/>
            <ac:spMk id="5" creationId="{ECA77436-671C-7D2C-BE14-174296531697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8" creationId="{07322A9E-F1EC-405E-8971-BA906EFFCCB8}"/>
          </ac:spMkLst>
        </pc:spChg>
        <pc:spChg chg="add del">
          <ac:chgData name="JUAN PABLO FONSECA CARDENAS" userId="af81e593-9ed5-467a-a264-3b6a6564bf24" providerId="ADAL" clId="{454A0E0F-26EB-46DB-B40D-88DB84824FBC}" dt="2022-08-17T20:18:31.066" v="444" actId="26606"/>
          <ac:spMkLst>
            <pc:docMk/>
            <pc:sldMk cId="637454594" sldId="263"/>
            <ac:spMk id="11" creationId="{71B2258F-86CA-4D4D-8270-BC05FCDEBFB3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13" creationId="{A5704422-1118-4FD1-95AD-29A064EB80D9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15" creationId="{A88B2AAA-B805-498E-A9E6-98B885855498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17" creationId="{9B8051E0-19D7-43E1-BFD9-E6DBFEB3A3F1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19" creationId="{4EDB2B02-86A2-46F5-A4BE-B7D9B10411D6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21" creationId="{43954639-FB5D-41F4-9560-6F6DFE778425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23" creationId="{E898931C-0323-41FA-A036-20F818B1FF81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25" creationId="{89AFE9DD-0792-4B98-B4EB-97ACA17E6AA8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27" creationId="{3981F5C4-9AE1-404E-AF44-A4E6DB374F9D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29" creationId="{763C1781-8726-4FAC-8C45-FF40376BE409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31" creationId="{301491B5-56C7-43DC-A3D9-861EECCA056A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33" creationId="{237E2353-22DF-46E0-A200-FB30F8F394E2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35" creationId="{DD6138DB-057B-45F7-A5F4-E7BFDA20D02C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37" creationId="{79A54AB1-B64F-4843-BFAB-81CB74E66B65}"/>
          </ac:spMkLst>
        </pc:spChg>
        <pc:picChg chg="add mod">
          <ac:chgData name="JUAN PABLO FONSECA CARDENAS" userId="af81e593-9ed5-467a-a264-3b6a6564bf24" providerId="ADAL" clId="{454A0E0F-26EB-46DB-B40D-88DB84824FBC}" dt="2022-08-17T20:19:25.883" v="454" actId="1076"/>
          <ac:picMkLst>
            <pc:docMk/>
            <pc:sldMk cId="637454594" sldId="263"/>
            <ac:picMk id="6" creationId="{D6DA4AD6-EECA-F9DA-BA62-40B5BE9AB0A4}"/>
          </ac:picMkLst>
        </pc:picChg>
        <pc:picChg chg="add mod">
          <ac:chgData name="JUAN PABLO FONSECA CARDENAS" userId="af81e593-9ed5-467a-a264-3b6a6564bf24" providerId="ADAL" clId="{454A0E0F-26EB-46DB-B40D-88DB84824FBC}" dt="2022-08-17T20:19:37.665" v="457" actId="14100"/>
          <ac:picMkLst>
            <pc:docMk/>
            <pc:sldMk cId="637454594" sldId="263"/>
            <ac:picMk id="9" creationId="{70968506-B56B-B331-346B-16B8B6479F51}"/>
          </ac:picMkLst>
        </pc:picChg>
      </pc:sldChg>
      <pc:sldChg chg="addSp delSp modSp add mod ord setBg addAnim delAnim">
        <pc:chgData name="JUAN PABLO FONSECA CARDENAS" userId="af81e593-9ed5-467a-a264-3b6a6564bf24" providerId="ADAL" clId="{454A0E0F-26EB-46DB-B40D-88DB84824FBC}" dt="2022-08-17T20:24:49.071" v="534"/>
        <pc:sldMkLst>
          <pc:docMk/>
          <pc:sldMk cId="2609816912" sldId="264"/>
        </pc:sldMkLst>
        <pc:spChg chg="del mod ord">
          <ac:chgData name="JUAN PABLO FONSECA CARDENAS" userId="af81e593-9ed5-467a-a264-3b6a6564bf24" providerId="ADAL" clId="{454A0E0F-26EB-46DB-B40D-88DB84824FBC}" dt="2022-08-17T20:23:19.351" v="485" actId="478"/>
          <ac:spMkLst>
            <pc:docMk/>
            <pc:sldMk cId="2609816912" sldId="264"/>
            <ac:spMk id="2" creationId="{00000000-0000-0000-0000-000000000000}"/>
          </ac:spMkLst>
        </pc:spChg>
        <pc:spChg chg="del">
          <ac:chgData name="JUAN PABLO FONSECA CARDENAS" userId="af81e593-9ed5-467a-a264-3b6a6564bf24" providerId="ADAL" clId="{454A0E0F-26EB-46DB-B40D-88DB84824FBC}" dt="2022-08-17T20:21:59.985" v="465" actId="478"/>
          <ac:spMkLst>
            <pc:docMk/>
            <pc:sldMk cId="2609816912" sldId="264"/>
            <ac:spMk id="3" creationId="{00000000-0000-0000-0000-000000000000}"/>
          </ac:spMkLst>
        </pc:spChg>
        <pc:spChg chg="add del mod">
          <ac:chgData name="JUAN PABLO FONSECA CARDENAS" userId="af81e593-9ed5-467a-a264-3b6a6564bf24" providerId="ADAL" clId="{454A0E0F-26EB-46DB-B40D-88DB84824FBC}" dt="2022-08-17T20:22:02.689" v="466" actId="478"/>
          <ac:spMkLst>
            <pc:docMk/>
            <pc:sldMk cId="2609816912" sldId="264"/>
            <ac:spMk id="6" creationId="{27AE585A-7738-053C-7386-0BF6A8D6DEF6}"/>
          </ac:spMkLst>
        </pc:spChg>
        <pc:spChg chg="add del">
          <ac:chgData name="JUAN PABLO FONSECA CARDENAS" userId="af81e593-9ed5-467a-a264-3b6a6564bf24" providerId="ADAL" clId="{454A0E0F-26EB-46DB-B40D-88DB84824FBC}" dt="2022-08-17T20:23:03.185" v="483" actId="26606"/>
          <ac:spMkLst>
            <pc:docMk/>
            <pc:sldMk cId="2609816912" sldId="264"/>
            <ac:spMk id="9" creationId="{87CC2527-562A-4F69-B487-4371E5B243E7}"/>
          </ac:spMkLst>
        </pc:spChg>
        <pc:spChg chg="add del mod">
          <ac:chgData name="JUAN PABLO FONSECA CARDENAS" userId="af81e593-9ed5-467a-a264-3b6a6564bf24" providerId="ADAL" clId="{454A0E0F-26EB-46DB-B40D-88DB84824FBC}" dt="2022-08-17T20:23:21.900" v="486" actId="478"/>
          <ac:spMkLst>
            <pc:docMk/>
            <pc:sldMk cId="2609816912" sldId="264"/>
            <ac:spMk id="10" creationId="{E4CC004D-D0BA-FD98-58E0-2B2594C9E502}"/>
          </ac:spMkLst>
        </pc:spChg>
        <pc:picChg chg="add mod">
          <ac:chgData name="JUAN PABLO FONSECA CARDENAS" userId="af81e593-9ed5-467a-a264-3b6a6564bf24" providerId="ADAL" clId="{454A0E0F-26EB-46DB-B40D-88DB84824FBC}" dt="2022-08-17T20:23:34.683" v="491" actId="1076"/>
          <ac:picMkLst>
            <pc:docMk/>
            <pc:sldMk cId="2609816912" sldId="264"/>
            <ac:picMk id="4" creationId="{D2673505-ADF9-0494-472B-34851C4AAB60}"/>
          </ac:picMkLst>
        </pc:picChg>
        <pc:picChg chg="add del mod">
          <ac:chgData name="JUAN PABLO FONSECA CARDENAS" userId="af81e593-9ed5-467a-a264-3b6a6564bf24" providerId="ADAL" clId="{454A0E0F-26EB-46DB-B40D-88DB84824FBC}" dt="2022-08-17T20:23:02.059" v="480"/>
          <ac:picMkLst>
            <pc:docMk/>
            <pc:sldMk cId="2609816912" sldId="264"/>
            <ac:picMk id="7" creationId="{808FA36E-DC3A-103D-6CD4-DB6908812EB0}"/>
          </ac:picMkLst>
        </pc:picChg>
        <pc:cxnChg chg="add del">
          <ac:chgData name="JUAN PABLO FONSECA CARDENAS" userId="af81e593-9ed5-467a-a264-3b6a6564bf24" providerId="ADAL" clId="{454A0E0F-26EB-46DB-B40D-88DB84824FBC}" dt="2022-08-17T20:23:03.185" v="483" actId="26606"/>
          <ac:cxnSpMkLst>
            <pc:docMk/>
            <pc:sldMk cId="2609816912" sldId="264"/>
            <ac:cxnSpMk id="11" creationId="{BCDAEC91-5BCE-4B55-9CC0-43EF94CB734B}"/>
          </ac:cxnSpMkLst>
        </pc:cxnChg>
      </pc:sldChg>
      <pc:sldChg chg="addSp delSp modSp new mod ord">
        <pc:chgData name="JUAN PABLO FONSECA CARDENAS" userId="af81e593-9ed5-467a-a264-3b6a6564bf24" providerId="ADAL" clId="{454A0E0F-26EB-46DB-B40D-88DB84824FBC}" dt="2022-08-18T22:50:14.214" v="542" actId="14100"/>
        <pc:sldMkLst>
          <pc:docMk/>
          <pc:sldMk cId="640726222" sldId="265"/>
        </pc:sldMkLst>
        <pc:spChg chg="mod">
          <ac:chgData name="JUAN PABLO FONSECA CARDENAS" userId="af81e593-9ed5-467a-a264-3b6a6564bf24" providerId="ADAL" clId="{454A0E0F-26EB-46DB-B40D-88DB84824FBC}" dt="2022-08-18T22:50:10.173" v="541" actId="1076"/>
          <ac:spMkLst>
            <pc:docMk/>
            <pc:sldMk cId="640726222" sldId="265"/>
            <ac:spMk id="2" creationId="{C945D45E-DE63-436C-7A26-A2EF082024CB}"/>
          </ac:spMkLst>
        </pc:spChg>
        <pc:spChg chg="del mod">
          <ac:chgData name="JUAN PABLO FONSECA CARDENAS" userId="af81e593-9ed5-467a-a264-3b6a6564bf24" providerId="ADAL" clId="{454A0E0F-26EB-46DB-B40D-88DB84824FBC}" dt="2022-08-18T22:49:58.847" v="538" actId="478"/>
          <ac:spMkLst>
            <pc:docMk/>
            <pc:sldMk cId="640726222" sldId="265"/>
            <ac:spMk id="3" creationId="{FEB39DB8-7E4E-C0C2-C3AC-A666D563DB0B}"/>
          </ac:spMkLst>
        </pc:spChg>
        <pc:picChg chg="add mod">
          <ac:chgData name="JUAN PABLO FONSECA CARDENAS" userId="af81e593-9ed5-467a-a264-3b6a6564bf24" providerId="ADAL" clId="{454A0E0F-26EB-46DB-B40D-88DB84824FBC}" dt="2022-08-18T22:50:14.214" v="542" actId="14100"/>
          <ac:picMkLst>
            <pc:docMk/>
            <pc:sldMk cId="640726222" sldId="265"/>
            <ac:picMk id="5" creationId="{D0BA69FF-6AA2-CA3B-2875-A7AEA36DFC76}"/>
          </ac:picMkLst>
        </pc:picChg>
      </pc:sldChg>
      <pc:sldChg chg="modSp add mod ord">
        <pc:chgData name="JUAN PABLO FONSECA CARDENAS" userId="af81e593-9ed5-467a-a264-3b6a6564bf24" providerId="ADAL" clId="{454A0E0F-26EB-46DB-B40D-88DB84824FBC}" dt="2022-08-17T20:24:50.463" v="536"/>
        <pc:sldMkLst>
          <pc:docMk/>
          <pc:sldMk cId="4210264635" sldId="266"/>
        </pc:sldMkLst>
        <pc:spChg chg="mod">
          <ac:chgData name="JUAN PABLO FONSECA CARDENAS" userId="af81e593-9ed5-467a-a264-3b6a6564bf24" providerId="ADAL" clId="{454A0E0F-26EB-46DB-B40D-88DB84824FBC}" dt="2022-08-17T20:24:44.711" v="530" actId="1076"/>
          <ac:spMkLst>
            <pc:docMk/>
            <pc:sldMk cId="4210264635" sldId="26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91467" y="4348064"/>
            <a:ext cx="5411758" cy="1334278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91468" y="5682342"/>
            <a:ext cx="5411758" cy="522092"/>
          </a:xfrm>
        </p:spPr>
        <p:txBody>
          <a:bodyPr>
            <a:normAutofit/>
          </a:bodyPr>
          <a:lstStyle>
            <a:lvl1pPr marL="0" indent="0" algn="l">
              <a:buNone/>
              <a:defRPr sz="1800" i="1" u="none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478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7463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038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65188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38538" y="365125"/>
            <a:ext cx="7060941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938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07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996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789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6383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52950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393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812989"/>
            <a:ext cx="10515600" cy="126725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129027"/>
            <a:ext cx="5157787" cy="7876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952939"/>
            <a:ext cx="5157787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129027"/>
            <a:ext cx="5183188" cy="80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952939"/>
            <a:ext cx="5183188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278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939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FCD54-9834-4BE8-9B5B-EEF02B5391B3}" type="datetimeFigureOut">
              <a:rPr lang="es-CO" smtClean="0"/>
              <a:t>18/08/2022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EAACC5-580A-406C-9362-EA1B95EDA8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447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7989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1382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2842662"/>
            <a:ext cx="10515600" cy="3828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397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Hipervisores y software de virtualización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O" dirty="0"/>
              <a:t>Juan Pablo Fonseca</a:t>
            </a:r>
          </a:p>
          <a:p>
            <a:r>
              <a:rPr lang="es-CO"/>
              <a:t>Santiago Cardenas Amaya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3827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5D45E-DE63-436C-7A26-A2EF0820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946801"/>
            <a:ext cx="10515600" cy="1325563"/>
          </a:xfrm>
        </p:spPr>
        <p:txBody>
          <a:bodyPr/>
          <a:lstStyle/>
          <a:p>
            <a:pPr algn="ctr"/>
            <a:r>
              <a:rPr lang="es-CO" dirty="0"/>
              <a:t>¿Qué son los contenedores?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BA69FF-6AA2-CA3B-2875-A7AEA36DF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469" y="1889760"/>
            <a:ext cx="8675426" cy="487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2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2673505-ADF9-0494-472B-34851C4AA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677" y="1447963"/>
            <a:ext cx="9547124" cy="541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1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1123" y="1780905"/>
            <a:ext cx="2926080" cy="2468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MX" sz="2500" dirty="0"/>
              <a:t>¿Qué similitudes o diferencias existen entre las máquinas virtuales y los contenedores?</a:t>
            </a:r>
            <a:endParaRPr lang="en-US" sz="2500" dirty="0"/>
          </a:p>
        </p:txBody>
      </p:sp>
      <p:sp>
        <p:nvSpPr>
          <p:cNvPr id="33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6" name="Imagen 5" descr="Papeles sueltos: Preguntas de investigación">
            <a:extLst>
              <a:ext uri="{FF2B5EF4-FFF2-40B4-BE49-F238E27FC236}">
                <a16:creationId xmlns:a16="http://schemas.microsoft.com/office/drawing/2014/main" id="{D6DA4AD6-EECA-F9DA-BA62-40B5BE9AB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64" b="1"/>
          <a:stretch/>
        </p:blipFill>
        <p:spPr bwMode="auto">
          <a:xfrm>
            <a:off x="944921" y="1102571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noFill/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0968506-B56B-B331-346B-16B8B6479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67" y="-15940"/>
            <a:ext cx="12193767" cy="111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6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¿Qué es un hipervisor?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0548" y="3147385"/>
            <a:ext cx="10515600" cy="25211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Software que crea y ejecuta una o varias máquinas virtuales</a:t>
            </a:r>
            <a:endParaRPr lang="es-CO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47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49732" y="2227190"/>
            <a:ext cx="2926080" cy="2468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500"/>
              <a:t>¿Qué diferencia existen entre montar un hipervisor en un computador de escritorio, un servidor local o en la nube?</a:t>
            </a:r>
          </a:p>
        </p:txBody>
      </p:sp>
      <p:sp>
        <p:nvSpPr>
          <p:cNvPr id="33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6" name="Imagen 5" descr="Papeles sueltos: Preguntas de investigación">
            <a:extLst>
              <a:ext uri="{FF2B5EF4-FFF2-40B4-BE49-F238E27FC236}">
                <a16:creationId xmlns:a16="http://schemas.microsoft.com/office/drawing/2014/main" id="{D6DA4AD6-EECA-F9DA-BA62-40B5BE9AB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64" b="1"/>
          <a:stretch/>
        </p:blipFill>
        <p:spPr bwMode="auto">
          <a:xfrm>
            <a:off x="944921" y="1102571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noFill/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0968506-B56B-B331-346B-16B8B6479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67" y="-15940"/>
            <a:ext cx="12193767" cy="111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5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Tipos de hipervisores: bare-metal y alojados">
            <a:extLst>
              <a:ext uri="{FF2B5EF4-FFF2-40B4-BE49-F238E27FC236}">
                <a16:creationId xmlns:a16="http://schemas.microsoft.com/office/drawing/2014/main" id="{845EA6B0-E99B-08E3-A383-1135901CE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347" y="1560748"/>
            <a:ext cx="7161755" cy="49689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49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Arquitectura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Varía según el tipo, se hablará específicamente del alojado:</a:t>
            </a:r>
          </a:p>
          <a:p>
            <a:pPr lvl="1"/>
            <a:r>
              <a:rPr lang="es-CO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Proporciona hardware virtual para que las máquinas se ejecuten</a:t>
            </a:r>
          </a:p>
          <a:p>
            <a:pPr lvl="1"/>
            <a:r>
              <a:rPr lang="es-CO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Administra las máquinas virtuales creadas</a:t>
            </a:r>
          </a:p>
          <a:p>
            <a:pPr lvl="1"/>
            <a:r>
              <a:rPr lang="es-CO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Disminuye la demanda de servidores físicos</a:t>
            </a:r>
            <a:endParaRPr lang="es-CO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30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771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E95CE22E4C6A4FA8DB0769F4A5EE2F" ma:contentTypeVersion="0" ma:contentTypeDescription="Create a new document." ma:contentTypeScope="" ma:versionID="b68c2bcb0c1977dcc81e7f1a0d70a0b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C63CF8-7504-4DA9-9883-EC378169F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418AB-B5BF-43D4-B88F-76B2C888C9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BD70BDE-4A3C-4040-A279-AEF983A255D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101</Words>
  <Application>Microsoft Office PowerPoint</Application>
  <PresentationFormat>Panorámica</PresentationFormat>
  <Paragraphs>13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Rockwell</vt:lpstr>
      <vt:lpstr>Tema de Office</vt:lpstr>
      <vt:lpstr>Hipervisores y software de virtualización</vt:lpstr>
      <vt:lpstr>¿Qué son los contenedores?</vt:lpstr>
      <vt:lpstr>Presentación de PowerPoint</vt:lpstr>
      <vt:lpstr>¿Qué similitudes o diferencias existen entre las máquinas virtuales y los contenedores?</vt:lpstr>
      <vt:lpstr>¿Qué es un hipervisor?</vt:lpstr>
      <vt:lpstr>¿Qué diferencia existen entre montar un hipervisor en un computador de escritorio, un servidor local o en la nube?</vt:lpstr>
      <vt:lpstr>Presentación de PowerPoint</vt:lpstr>
      <vt:lpstr>Arquitectura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FELIPE AGUILAR SOTELO</dc:creator>
  <cp:lastModifiedBy>JUAN FONSECA</cp:lastModifiedBy>
  <cp:revision>12</cp:revision>
  <dcterms:created xsi:type="dcterms:W3CDTF">2018-11-30T16:08:44Z</dcterms:created>
  <dcterms:modified xsi:type="dcterms:W3CDTF">2022-08-18T22:50:16Z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0x01010083E95CE22E4C6A4FA8DB0769F4A5EE2F</vt:lpwstr>
  </property>
</Properties>
</file>