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A5F414-FF80-BCA7-60E4-C2F503EF5748}" name="JUAN PABLO FONSECA CARDENAS" initials="JPFC" userId="S::juan.fonseca-c@mail.escuelaing.edu.co::af81e593-9ed5-467a-a264-3b6a6564bf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45342-A4C8-4190-A619-7831292153CD}" v="111" dt="2023-03-03T17:4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73445342-A4C8-4190-A619-7831292153CD}"/>
    <pc:docChg chg="modSld">
      <pc:chgData name="JUAN PABLO FONSECA CARDENAS" userId="af81e593-9ed5-467a-a264-3b6a6564bf24" providerId="ADAL" clId="{73445342-A4C8-4190-A619-7831292153CD}" dt="2023-03-03T17:48:34.542" v="51" actId="1037"/>
      <pc:docMkLst>
        <pc:docMk/>
      </pc:docMkLst>
      <pc:sldChg chg="addSp delSp modSp mod addCm delCm">
        <pc:chgData name="JUAN PABLO FONSECA CARDENAS" userId="af81e593-9ed5-467a-a264-3b6a6564bf24" providerId="ADAL" clId="{73445342-A4C8-4190-A619-7831292153CD}" dt="2023-03-03T17:48:34.542" v="51" actId="1037"/>
        <pc:sldMkLst>
          <pc:docMk/>
          <pc:sldMk cId="3122911777" sldId="257"/>
        </pc:sldMkLst>
        <pc:spChg chg="add mod">
          <ac:chgData name="JUAN PABLO FONSECA CARDENAS" userId="af81e593-9ed5-467a-a264-3b6a6564bf24" providerId="ADAL" clId="{73445342-A4C8-4190-A619-7831292153CD}" dt="2023-03-03T17:48:34.542" v="51" actId="1037"/>
          <ac:spMkLst>
            <pc:docMk/>
            <pc:sldMk cId="3122911777" sldId="257"/>
            <ac:spMk id="20" creationId="{FAAAAD70-F0CF-FAD0-8695-4D69B0EDF0D5}"/>
          </ac:spMkLst>
        </pc:spChg>
        <pc:spChg chg="add mod">
          <ac:chgData name="JUAN PABLO FONSECA CARDENAS" userId="af81e593-9ed5-467a-a264-3b6a6564bf24" providerId="ADAL" clId="{73445342-A4C8-4190-A619-7831292153CD}" dt="2023-03-03T17:48:34.542" v="51" actId="1037"/>
          <ac:spMkLst>
            <pc:docMk/>
            <pc:sldMk cId="3122911777" sldId="257"/>
            <ac:spMk id="21" creationId="{1B01B747-7EDD-9BF8-2A54-D9F783608507}"/>
          </ac:spMkLst>
        </pc:spChg>
        <pc:spChg chg="add mod">
          <ac:chgData name="JUAN PABLO FONSECA CARDENAS" userId="af81e593-9ed5-467a-a264-3b6a6564bf24" providerId="ADAL" clId="{73445342-A4C8-4190-A619-7831292153CD}" dt="2023-03-03T17:48:00.963" v="14" actId="1036"/>
          <ac:spMkLst>
            <pc:docMk/>
            <pc:sldMk cId="3122911777" sldId="257"/>
            <ac:spMk id="22" creationId="{815830D8-85E3-C727-045E-00D98528DA68}"/>
          </ac:spMkLst>
        </pc:spChg>
        <pc:spChg chg="add mod">
          <ac:chgData name="JUAN PABLO FONSECA CARDENAS" userId="af81e593-9ed5-467a-a264-3b6a6564bf24" providerId="ADAL" clId="{73445342-A4C8-4190-A619-7831292153CD}" dt="2023-03-03T17:48:00.963" v="14" actId="1036"/>
          <ac:spMkLst>
            <pc:docMk/>
            <pc:sldMk cId="3122911777" sldId="257"/>
            <ac:spMk id="23" creationId="{4E1A0DCD-639A-2DE0-86A5-ED55E9A29CD7}"/>
          </ac:spMkLst>
        </pc:spChg>
        <pc:spChg chg="add del mod">
          <ac:chgData name="JUAN PABLO FONSECA CARDENAS" userId="af81e593-9ed5-467a-a264-3b6a6564bf24" providerId="ADAL" clId="{73445342-A4C8-4190-A619-7831292153CD}" dt="2023-03-03T17:48:26.552" v="16"/>
          <ac:spMkLst>
            <pc:docMk/>
            <pc:sldMk cId="3122911777" sldId="257"/>
            <ac:spMk id="24" creationId="{B9F9595C-BFAC-2A61-F89F-1C2F71CD6EC1}"/>
          </ac:spMkLst>
        </pc:spChg>
        <pc:spChg chg="add del mod">
          <ac:chgData name="JUAN PABLO FONSECA CARDENAS" userId="af81e593-9ed5-467a-a264-3b6a6564bf24" providerId="ADAL" clId="{73445342-A4C8-4190-A619-7831292153CD}" dt="2023-03-03T17:48:26.552" v="16"/>
          <ac:spMkLst>
            <pc:docMk/>
            <pc:sldMk cId="3122911777" sldId="257"/>
            <ac:spMk id="25" creationId="{C6B8459F-9C5D-C326-0B9B-8FE545568F5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UAN PABLO FONSECA CARDENAS" userId="af81e593-9ed5-467a-a264-3b6a6564bf24" providerId="ADAL" clId="{73445342-A4C8-4190-A619-7831292153CD}" dt="2023-03-03T17:21:10.987" v="1"/>
              <pc2:cmMkLst xmlns:pc2="http://schemas.microsoft.com/office/powerpoint/2019/9/main/command">
                <pc:docMk/>
                <pc:sldMk cId="3122911777" sldId="257"/>
                <pc2:cmMk id="{7C7D6656-E596-4B86-BB92-619430DD3FC5}"/>
              </pc2:cmMkLst>
            </pc226:cmChg>
            <pc226:cmChg xmlns:pc226="http://schemas.microsoft.com/office/powerpoint/2022/06/main/command" chg="add del">
              <pc226:chgData name="JUAN PABLO FONSECA CARDENAS" userId="af81e593-9ed5-467a-a264-3b6a6564bf24" providerId="ADAL" clId="{73445342-A4C8-4190-A619-7831292153CD}" dt="2023-03-03T17:21:13.547" v="3"/>
              <pc2:cmMkLst xmlns:pc2="http://schemas.microsoft.com/office/powerpoint/2019/9/main/command">
                <pc:docMk/>
                <pc:sldMk cId="3122911777" sldId="257"/>
                <pc2:cmMk id="{804B5D8D-1F3C-45AD-8D69-74B484900B08}"/>
              </pc2:cmMkLst>
            </pc226:cmChg>
            <pc226:cmChg xmlns:pc226="http://schemas.microsoft.com/office/powerpoint/2022/06/main/command" chg="del">
              <pc226:chgData name="JUAN PABLO FONSECA CARDENAS" userId="af81e593-9ed5-467a-a264-3b6a6564bf24" providerId="ADAL" clId="{73445342-A4C8-4190-A619-7831292153CD}" dt="2023-03-03T17:21:12.257" v="2"/>
              <pc2:cmMkLst xmlns:pc2="http://schemas.microsoft.com/office/powerpoint/2019/9/main/command">
                <pc:docMk/>
                <pc:sldMk cId="3122911777" sldId="257"/>
                <pc2:cmMk id="{8F727FF9-1211-449E-A415-6E602B4D003E}"/>
              </pc2:cmMkLst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7C6-06FD-4F21-B93F-F0D448A264B1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B52C9-DCC9-4979-B6F2-BCF30331264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48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Creación lobby </a:t>
            </a:r>
            <a:r>
              <a:rPr lang="es-CO" err="1"/>
              <a:t>front</a:t>
            </a:r>
            <a:r>
              <a:rPr lang="es-CO"/>
              <a:t> y back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B52C9-DCC9-4979-B6F2-BCF30331264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49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27875-BFE2-B7A6-F910-DB22E194A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F3E60-F29F-6ED4-D9A1-0A934E5AE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8A9FC-D7CB-9CEA-2936-44E8E7A8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8AF22-8006-7D44-4FBD-D97B24C6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95B04-358D-3061-729E-E2D6FDE0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26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72C96-A142-4693-C31A-860372F0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CCB182-C427-7EEA-FD5A-1502ADE3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C89AD6-AD35-7A00-8719-1DDA1BDF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2277E-88B9-CD8D-041B-698E74B4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DB21F-BBCB-35BE-E530-806BD31D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27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18A488-D407-70B1-1DCD-E52372E56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38D29-9211-A5C6-3F6D-DC2B3E70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B36CBA-60A8-CE62-9CBD-DF1F6F07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99C5F-FA92-3433-E678-CD730D14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B240C-5B8A-AF3C-1613-3C5102CB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44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DB671-3102-BFBF-3F35-FA0DBB25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BEF93-8AEC-D4CC-3509-270EB1B4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54937-AA11-92F6-C51F-AA8E7364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3CC27-FE65-34E7-B832-52014D46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AD875-C4FD-8B86-747D-BA0BDE97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24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50A1B-ABC7-7ECF-EDE0-668CA05B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34F52-66D4-32BC-2D16-48AA7B88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FCE1B-3F04-68CB-1700-37B1ABD2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125BAE-7848-335A-9930-FD60242E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AEDBC-69B7-1BDA-CB0D-7345B8AA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3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7F911-B56F-4E93-82ED-6FD61059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B557B-F641-E52E-B666-622D9A5E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3C1395-1045-9106-7B8E-9021AF28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578542-5597-B484-84C0-BC5E1841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059DEE-1530-CB6F-ECC5-325A8F52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E23FBE-5F5C-C934-2194-4AAE6F09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9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65308-2B8D-AE48-5168-C4EF7ABC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FA13C7-D317-92E7-E9A5-ECFD65F5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85903-2FCE-D3E1-FE1E-E93EC3A17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BDEEE7-B23E-ED6B-0A86-23388A0CA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48A5AF-2C25-9131-BF49-57377CE0A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154E37-DBA7-24DF-E5FE-61071D15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4D9618-557E-C1A1-A37D-B63B62D8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95BAE2-6923-0C6E-5A46-3CE4F37D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76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10277-452A-09CE-09B0-D4E3F117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8F0E1E-CE26-F71C-7AC2-FAE1AEFC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31583C-0847-6F2E-ED4B-F328C8D3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A4B589-C451-2CB6-CECE-81888513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9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074667-DB75-BC8A-384B-FDAC7FC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2DBD2F-691F-D7E8-B35C-10C52FDB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F1C74-9896-A017-EF48-E3C2A30B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93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FEC7E-6676-1D38-DEE6-5A7BEBDA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B6999-C466-D64F-999E-1912AA0E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D59D36-1752-DFDD-3680-CFD713AE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EF70E-DDBB-DD60-7A05-AA247A49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8C2BD9-9035-8C39-37F7-8FDBFBAA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7E2A6C-78E1-7D9F-FCA6-9312A52D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3AC4-E61E-6820-40CD-883E0873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C9129-35EA-012C-1E1C-EE7E2BE28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E22A3B-35EC-4DF1-8661-2000BAEC2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649A94-708C-44AD-C1B6-8FB0E9FD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C71A0F-5607-D142-0665-F05CD583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EBBA4-0D20-3D5D-D93A-89D4CE26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92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EB396C-E13C-B56F-C0BB-80107F3C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E032F0-959F-15B0-0B1A-A953F5AB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417FB6-2778-21CA-B999-6B71231EF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D47F-4917-45E2-9EB7-89594A647443}" type="datetimeFigureOut">
              <a:rPr lang="es-CO" smtClean="0"/>
              <a:t>3/03/2023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3FB65-C6E5-BF69-A020-4BB4AC42F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2EB3DA-12B7-4FBB-9004-0394A13BB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B921-6993-4C7F-8124-A2536FB98A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97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6D72-1EFD-950C-4F91-0BD20FC08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108FA-FF31-F1F3-B563-EE95E6123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1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FF450C-6A49-BDCF-210F-AC6DB12505EF}"/>
              </a:ext>
            </a:extLst>
          </p:cNvPr>
          <p:cNvSpPr/>
          <p:nvPr/>
        </p:nvSpPr>
        <p:spPr>
          <a:xfrm>
            <a:off x="914072" y="279728"/>
            <a:ext cx="10363856" cy="629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833FC2-04D1-6007-363C-EE62414E012C}"/>
              </a:ext>
            </a:extLst>
          </p:cNvPr>
          <p:cNvSpPr txBox="1"/>
          <p:nvPr/>
        </p:nvSpPr>
        <p:spPr>
          <a:xfrm>
            <a:off x="4978072" y="543724"/>
            <a:ext cx="26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Este es tu código de la sala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318969-3CB0-B59C-6376-6C687B839D72}"/>
              </a:ext>
            </a:extLst>
          </p:cNvPr>
          <p:cNvSpPr txBox="1"/>
          <p:nvPr/>
        </p:nvSpPr>
        <p:spPr>
          <a:xfrm>
            <a:off x="3595640" y="2500343"/>
            <a:ext cx="457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Con este código puedes invitar a tus amigos =D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70CCCF6-FE0F-CDE7-6A72-3AFAA4E29A60}"/>
              </a:ext>
            </a:extLst>
          </p:cNvPr>
          <p:cNvCxnSpPr/>
          <p:nvPr/>
        </p:nvCxnSpPr>
        <p:spPr>
          <a:xfrm>
            <a:off x="3421113" y="1960880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9AE722F-6843-C2D9-C0A7-35140101531F}"/>
              </a:ext>
            </a:extLst>
          </p:cNvPr>
          <p:cNvCxnSpPr/>
          <p:nvPr/>
        </p:nvCxnSpPr>
        <p:spPr>
          <a:xfrm>
            <a:off x="4294873" y="1960880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524B9A6-3C89-C9F7-6ED6-C93BB1902630}"/>
              </a:ext>
            </a:extLst>
          </p:cNvPr>
          <p:cNvCxnSpPr/>
          <p:nvPr/>
        </p:nvCxnSpPr>
        <p:spPr>
          <a:xfrm>
            <a:off x="5077193" y="1950720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617B541-BA83-BA66-AFA1-90D946D65348}"/>
              </a:ext>
            </a:extLst>
          </p:cNvPr>
          <p:cNvCxnSpPr/>
          <p:nvPr/>
        </p:nvCxnSpPr>
        <p:spPr>
          <a:xfrm>
            <a:off x="5818873" y="1960880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CC25BF4-F545-D7A2-D90E-BC17D0DF3DA6}"/>
              </a:ext>
            </a:extLst>
          </p:cNvPr>
          <p:cNvCxnSpPr/>
          <p:nvPr/>
        </p:nvCxnSpPr>
        <p:spPr>
          <a:xfrm>
            <a:off x="6570713" y="1960880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99290DF-8E47-B350-0946-7B88CCBC350F}"/>
              </a:ext>
            </a:extLst>
          </p:cNvPr>
          <p:cNvCxnSpPr/>
          <p:nvPr/>
        </p:nvCxnSpPr>
        <p:spPr>
          <a:xfrm>
            <a:off x="7403833" y="1960880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1451A04-9E05-78EC-7126-539D4DD7CFC6}"/>
              </a:ext>
            </a:extLst>
          </p:cNvPr>
          <p:cNvSpPr/>
          <p:nvPr/>
        </p:nvSpPr>
        <p:spPr>
          <a:xfrm>
            <a:off x="1899920" y="3525520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admiiin</a:t>
            </a:r>
            <a:r>
              <a:rPr lang="es-CO"/>
              <a:t> (Tú)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969C7C5-4AA0-B178-525C-23C527EE30F3}"/>
              </a:ext>
            </a:extLst>
          </p:cNvPr>
          <p:cNvSpPr/>
          <p:nvPr/>
        </p:nvSpPr>
        <p:spPr>
          <a:xfrm>
            <a:off x="4123153" y="3525520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Sutano</a:t>
            </a:r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68306BB-B0DB-A60B-89D7-7DCE242B6019}"/>
              </a:ext>
            </a:extLst>
          </p:cNvPr>
          <p:cNvSpPr/>
          <p:nvPr/>
        </p:nvSpPr>
        <p:spPr>
          <a:xfrm>
            <a:off x="6323328" y="3525520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Sutano</a:t>
            </a:r>
            <a:endParaRPr lang="es-CO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2F09DB8F-E9D6-59C7-C008-6F435FE73FE0}"/>
              </a:ext>
            </a:extLst>
          </p:cNvPr>
          <p:cNvSpPr/>
          <p:nvPr/>
        </p:nvSpPr>
        <p:spPr>
          <a:xfrm>
            <a:off x="1899920" y="3525519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40D9D18D-82B3-11CE-897A-B32810B7D541}"/>
              </a:ext>
            </a:extLst>
          </p:cNvPr>
          <p:cNvSpPr/>
          <p:nvPr/>
        </p:nvSpPr>
        <p:spPr>
          <a:xfrm>
            <a:off x="4142473" y="3525518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C2A70753-2E74-3D2A-F440-B094B8D88F65}"/>
              </a:ext>
            </a:extLst>
          </p:cNvPr>
          <p:cNvSpPr/>
          <p:nvPr/>
        </p:nvSpPr>
        <p:spPr>
          <a:xfrm>
            <a:off x="6346386" y="3548168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FE8C30F-825E-B237-1FCC-2B03B95503DB}"/>
              </a:ext>
            </a:extLst>
          </p:cNvPr>
          <p:cNvSpPr/>
          <p:nvPr/>
        </p:nvSpPr>
        <p:spPr>
          <a:xfrm>
            <a:off x="4447273" y="5140960"/>
            <a:ext cx="2738655" cy="7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Comenzar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AAAAD70-F0CF-FAD0-8695-4D69B0EDF0D5}"/>
              </a:ext>
            </a:extLst>
          </p:cNvPr>
          <p:cNvSpPr/>
          <p:nvPr/>
        </p:nvSpPr>
        <p:spPr>
          <a:xfrm>
            <a:off x="5373885" y="4248699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admiiin</a:t>
            </a:r>
            <a:r>
              <a:rPr lang="es-CO"/>
              <a:t> (Tú)</a:t>
            </a:r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1B01B747-7EDD-9BF8-2A54-D9F783608507}"/>
              </a:ext>
            </a:extLst>
          </p:cNvPr>
          <p:cNvSpPr/>
          <p:nvPr/>
        </p:nvSpPr>
        <p:spPr>
          <a:xfrm>
            <a:off x="5373885" y="4248698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15830D8-85E3-C727-045E-00D98528DA68}"/>
              </a:ext>
            </a:extLst>
          </p:cNvPr>
          <p:cNvSpPr/>
          <p:nvPr/>
        </p:nvSpPr>
        <p:spPr>
          <a:xfrm>
            <a:off x="8723154" y="3481266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admiiin</a:t>
            </a:r>
            <a:r>
              <a:rPr lang="es-CO"/>
              <a:t> (Tú)</a:t>
            </a:r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4E1A0DCD-639A-2DE0-86A5-ED55E9A29CD7}"/>
              </a:ext>
            </a:extLst>
          </p:cNvPr>
          <p:cNvSpPr/>
          <p:nvPr/>
        </p:nvSpPr>
        <p:spPr>
          <a:xfrm>
            <a:off x="8723154" y="3481265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911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FONSECA CARDENAS</dc:creator>
  <cp:revision>1</cp:revision>
  <dcterms:created xsi:type="dcterms:W3CDTF">2023-03-03T17:03:46Z</dcterms:created>
  <dcterms:modified xsi:type="dcterms:W3CDTF">2023-03-03T17:49:18Z</dcterms:modified>
</cp:coreProperties>
</file>