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4_F5FA0DE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A5F414-FF80-BCA7-60E4-C2F503EF5748}" name="JUAN PABLO FONSECA CARDENAS" initials="JPFC" userId="S::juan.fonseca-c@mail.escuelaing.edu.co::af81e593-9ed5-467a-a264-3b6a6564bf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4_F5FA0D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71C094-D17F-4E3F-B803-03C0E9607C9C}" authorId="{59A5F414-FF80-BCA7-60E4-C2F503EF5748}" created="2022-04-09T00:43:05.25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26805482" sldId="260"/>
      <ac:spMk id="12" creationId="{A11E39F7-A5B4-4E05-B680-07C1582359EF}"/>
    </ac:deMkLst>
    <p188:txBody>
      <a:bodyPr/>
      <a:lstStyle/>
      <a:p>
        <a:r>
          <a:rPr lang="es-CO"/>
          <a:t>Serian solo esas 2 opciones, y dependiendo de estas se cambian las categorías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9C847-F797-42C4-86F9-EBAECF41A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B839F5-211C-4F2A-8329-8C252C5F7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42082A-AB40-4B89-824D-B471D25F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EDB5A-0A29-4569-B626-0510AD01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1B7AF4-9668-407D-BD04-051BD284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052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1BC32-9469-4189-92D8-DC56DFB9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312BDE-E8AF-4FD2-B58A-DA83056D5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EA899-E1D8-4111-B927-625B1E62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BF8C5E-2AE4-49F3-B265-FC9ACD18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DD4616-80F5-4878-86DD-F61AAD69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557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DBA1E7-4E17-48F3-A73E-4E5C4053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21B8D3-7AEA-48C7-8F53-3058DC1C4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19623-6404-4EC9-81EE-CE57FB48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0EDE6C-25BE-44E6-A68E-527AFEFB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AC61FA-D44D-43C5-B933-E088FF4E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29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94596-3B05-489A-852B-48538D3E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9819FA-D684-4EB4-AEEB-ADA2DD29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7FBD71-B7CF-40B5-9305-E3DBED4D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4E1B0F-1445-46CE-8EDD-FC19B4F9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D182B-C940-4426-88D4-A6B232CF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03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884E8-3F66-4E62-96B6-C3CA1C18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52DC5-D4E7-4201-9D21-99715297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311ADE-CEBE-4966-94BE-BB313B9E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FA09C0-CDF8-4F00-A4E5-8248A190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7C821-6372-4B54-A96C-9267AA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877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A0E7E-7C55-4ED7-A1AD-2BD5663B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81C91-1C79-40E5-9707-13ED10779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D501B5-A593-487F-9D17-AC97CB584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615689-0733-41A3-BEAB-CBC64320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248525-980B-4D7E-99BD-5494FC0D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E90079-60F5-421A-81A1-06791607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7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9E443-3FF0-45DA-B0B3-3ABE04FF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487AC-51D7-457C-BA41-9A9ACF134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13DD99-F925-4172-98E6-8F22B8230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44E485-5FA2-4E56-877D-B10D5C4AF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520304-D549-4BE6-A31A-76A6DBCAB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90D7D6-5415-4A31-A89D-325BBD4C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4C0DEA-D56D-4391-9A6C-DE11FF4D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14F77D-7FB1-4803-B898-FABB7FD3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82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227A0-18D3-4C20-9763-F596D79C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4E73D3-CCF3-4481-9326-03DECC87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6C51FC-45B4-4575-9048-FDCED0BF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79B887-CA76-4932-9E83-40BEC222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73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A6B075-4560-4093-B2E4-4A2081DE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51960E-DE8C-4FE4-88CE-4A5A9809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D7E3C3-D993-42C0-8293-C88E9C74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536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702DA-8E70-49A6-BB38-9A1C93D5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297A81-7194-4B12-8557-F8C284DAD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4F42C4-9BC4-4965-908B-54516538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CFE457-72BA-48AD-9F67-AE569C7A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D51ACC-366D-4B6C-BB3E-373BB392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0C148F-1666-4F34-AC0A-9CDCADDF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9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7E546-6A70-452C-96C3-55E04495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91943A-FC58-476B-9591-D1F86D748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89F670-C5D8-4FD0-900A-A705315E0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43987-DF3E-4E56-80B9-317982B0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C4C19B-B45A-4B2B-B241-890A6039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DC8D77-8CB9-4399-8C5E-A54B51A4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745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5A5B34-B38A-4964-83B2-9F743ED4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72A368-528F-48A3-87C3-C3CCE0C6F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D3EDA8-BFCC-400B-9AD9-F166140F0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A753D-C93B-4D15-A597-306F64BE7CB8}" type="datetimeFigureOut">
              <a:rPr lang="es-CO" smtClean="0"/>
              <a:t>10/04/2022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26FD45-A6BB-48BA-9AEB-61895540F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4EF9E-A0FF-425F-B6C4-022FA23CB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96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4_F5FA0DEA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8D3F8-4042-499D-9B4D-2B37D424F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FINANZAS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304479-AD7F-44C7-B3D5-5CE25E45A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4F8A4B-2D01-455E-B81F-44CBEC89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3100">
                <a:solidFill>
                  <a:srgbClr val="FFFFFF"/>
                </a:solidFill>
              </a:rPr>
              <a:t>REQUERIMIENTOS</a:t>
            </a:r>
            <a:endParaRPr lang="es-CO" sz="31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CB5F0-273A-46C0-B9BB-E1EBAFE92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r>
              <a:rPr lang="es-MX" sz="2000" dirty="0"/>
              <a:t>Intentar realizarlo como una clase, donde tenga como atributos los </a:t>
            </a:r>
            <a:r>
              <a:rPr lang="es-MX" sz="2000" dirty="0" err="1"/>
              <a:t>Frame</a:t>
            </a:r>
            <a:r>
              <a:rPr lang="es-MX" sz="2000" dirty="0"/>
              <a:t> y la conexión</a:t>
            </a:r>
          </a:p>
          <a:p>
            <a:r>
              <a:rPr lang="es-MX" sz="2000" dirty="0"/>
              <a:t>Fase 1:</a:t>
            </a:r>
          </a:p>
          <a:p>
            <a:pPr lvl="1"/>
            <a:r>
              <a:rPr lang="es-MX" sz="1600" dirty="0"/>
              <a:t>Insertar entradas</a:t>
            </a:r>
          </a:p>
          <a:p>
            <a:pPr lvl="1"/>
            <a:r>
              <a:rPr lang="es-MX" sz="1600" dirty="0"/>
              <a:t>Insertar salidas</a:t>
            </a:r>
          </a:p>
          <a:p>
            <a:pPr lvl="1"/>
            <a:r>
              <a:rPr lang="es-MX" sz="1600" dirty="0"/>
              <a:t>Repartir dinero (</a:t>
            </a:r>
            <a:r>
              <a:rPr lang="es-MX" sz="1600" dirty="0" err="1"/>
              <a:t>backend</a:t>
            </a:r>
            <a:r>
              <a:rPr lang="es-MX" sz="1600" dirty="0"/>
              <a:t>)</a:t>
            </a:r>
          </a:p>
          <a:p>
            <a:pPr lvl="1"/>
            <a:r>
              <a:rPr lang="es-MX" sz="1600" dirty="0"/>
              <a:t>Gastos del mes (tabla) sin realizar</a:t>
            </a:r>
          </a:p>
          <a:p>
            <a:pPr lvl="1"/>
            <a:r>
              <a:rPr lang="es-MX" sz="1600" dirty="0"/>
              <a:t>Opción para pagar o aplazar ese gasto</a:t>
            </a:r>
          </a:p>
          <a:p>
            <a:pPr lvl="1"/>
            <a:r>
              <a:rPr lang="es-MX" sz="1600" dirty="0"/>
              <a:t>Tabla con las categorías y su saldo actual.</a:t>
            </a:r>
            <a:endParaRPr lang="es-CO" sz="1600" dirty="0"/>
          </a:p>
          <a:p>
            <a:r>
              <a:rPr lang="es-CO" sz="2000" dirty="0"/>
              <a:t>Fase 2:</a:t>
            </a:r>
          </a:p>
          <a:p>
            <a:pPr lvl="1"/>
            <a:r>
              <a:rPr lang="es-CO" sz="1600" dirty="0"/>
              <a:t>Insertar deuda</a:t>
            </a:r>
          </a:p>
          <a:p>
            <a:pPr lvl="1"/>
            <a:r>
              <a:rPr lang="es-CO" sz="1600" dirty="0"/>
              <a:t>Pagar deuda</a:t>
            </a:r>
          </a:p>
          <a:p>
            <a:pPr lvl="1"/>
            <a:r>
              <a:rPr lang="es-CO" sz="1600" dirty="0"/>
              <a:t>Ver todos los gastos e insertar uno</a:t>
            </a:r>
          </a:p>
          <a:p>
            <a:r>
              <a:rPr lang="es-CO" sz="2000" dirty="0"/>
              <a:t>Fase 3:</a:t>
            </a:r>
          </a:p>
          <a:p>
            <a:pPr lvl="1"/>
            <a:r>
              <a:rPr lang="es-CO" sz="1600" dirty="0"/>
              <a:t>Ver todos los movimientos</a:t>
            </a:r>
          </a:p>
          <a:p>
            <a:pPr lvl="1"/>
            <a:r>
              <a:rPr lang="es-CO" sz="1600" dirty="0"/>
              <a:t>Tabla de cobros</a:t>
            </a:r>
          </a:p>
          <a:p>
            <a:pPr lvl="1"/>
            <a:r>
              <a:rPr lang="es-CO" sz="1600" dirty="0"/>
              <a:t>Repartir dinero </a:t>
            </a:r>
            <a:r>
              <a:rPr lang="es-CO" sz="1600" dirty="0" err="1"/>
              <a:t>front-end</a:t>
            </a:r>
            <a:endParaRPr lang="es-CO" sz="1600" dirty="0"/>
          </a:p>
          <a:p>
            <a:pPr lvl="1"/>
            <a:r>
              <a:rPr lang="es-CO" sz="1600" dirty="0"/>
              <a:t>Resumen de como va el mes </a:t>
            </a:r>
          </a:p>
          <a:p>
            <a:pPr lvl="1"/>
            <a:r>
              <a:rPr lang="es-CO" sz="1600" dirty="0"/>
              <a:t>Que se suba un ingreso o egreso si llega un tarjeta a </a:t>
            </a:r>
            <a:r>
              <a:rPr lang="es-CO" sz="1600" dirty="0" err="1"/>
              <a:t>trello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01493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6600C9-09D6-4D05-B75A-872D8C15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45" y="403053"/>
            <a:ext cx="7542060" cy="56942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08959BA-C892-4C97-97D0-8919167E3CC6}"/>
              </a:ext>
            </a:extLst>
          </p:cNvPr>
          <p:cNvSpPr/>
          <p:nvPr/>
        </p:nvSpPr>
        <p:spPr>
          <a:xfrm>
            <a:off x="365760" y="462046"/>
            <a:ext cx="2304585" cy="569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531740-1006-44B6-B08C-6B9547100306}"/>
              </a:ext>
            </a:extLst>
          </p:cNvPr>
          <p:cNvSpPr txBox="1"/>
          <p:nvPr/>
        </p:nvSpPr>
        <p:spPr>
          <a:xfrm>
            <a:off x="918465" y="798898"/>
            <a:ext cx="11991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SUMMARY</a:t>
            </a:r>
          </a:p>
          <a:p>
            <a:endParaRPr lang="es-MX" dirty="0"/>
          </a:p>
          <a:p>
            <a:r>
              <a:rPr lang="es-MX" dirty="0"/>
              <a:t>INGRESOS</a:t>
            </a:r>
          </a:p>
          <a:p>
            <a:endParaRPr lang="es-MX" dirty="0"/>
          </a:p>
          <a:p>
            <a:r>
              <a:rPr lang="es-MX" dirty="0"/>
              <a:t>EGRESOS</a:t>
            </a:r>
          </a:p>
          <a:p>
            <a:endParaRPr lang="es-MX" dirty="0"/>
          </a:p>
          <a:p>
            <a:r>
              <a:rPr lang="es-MX" dirty="0"/>
              <a:t>WISHLIST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222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7680DA-E147-4CB5-B5D2-886D4B577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345" y="462047"/>
            <a:ext cx="7542060" cy="569425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9F1AED6-8218-470A-8542-65C1B0ACCC43}"/>
              </a:ext>
            </a:extLst>
          </p:cNvPr>
          <p:cNvSpPr/>
          <p:nvPr/>
        </p:nvSpPr>
        <p:spPr>
          <a:xfrm>
            <a:off x="3794427" y="412338"/>
            <a:ext cx="5293895" cy="35420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34B1A9-6AEC-4A96-9256-7CCB5DF0D87A}"/>
              </a:ext>
            </a:extLst>
          </p:cNvPr>
          <p:cNvSpPr/>
          <p:nvPr/>
        </p:nvSpPr>
        <p:spPr>
          <a:xfrm>
            <a:off x="4119612" y="1662430"/>
            <a:ext cx="2213810" cy="3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$$$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766752-E151-4A1E-964F-9B8CAF192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612" y="2978192"/>
            <a:ext cx="2235851" cy="22886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D55E060-BB4A-4502-A33C-CD93737F8B7C}"/>
              </a:ext>
            </a:extLst>
          </p:cNvPr>
          <p:cNvSpPr txBox="1"/>
          <p:nvPr/>
        </p:nvSpPr>
        <p:spPr>
          <a:xfrm>
            <a:off x="4119612" y="2668658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Categoría</a:t>
            </a:r>
            <a:endParaRPr lang="es-CO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2B54F9-94F9-4B5D-9C98-A3D7D4EB9E56}"/>
              </a:ext>
            </a:extLst>
          </p:cNvPr>
          <p:cNvSpPr txBox="1"/>
          <p:nvPr/>
        </p:nvSpPr>
        <p:spPr>
          <a:xfrm>
            <a:off x="4064139" y="1369182"/>
            <a:ext cx="615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Valor</a:t>
            </a:r>
            <a:endParaRPr lang="es-CO" sz="16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EE6AE3A-05EC-4275-9ECF-A7D858F358F4}"/>
              </a:ext>
            </a:extLst>
          </p:cNvPr>
          <p:cNvSpPr/>
          <p:nvPr/>
        </p:nvSpPr>
        <p:spPr>
          <a:xfrm>
            <a:off x="5237538" y="3394743"/>
            <a:ext cx="2213810" cy="3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Subir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1E39F7-A5B4-4E05-B680-07C1582359EF}"/>
              </a:ext>
            </a:extLst>
          </p:cNvPr>
          <p:cNvSpPr txBox="1"/>
          <p:nvPr/>
        </p:nvSpPr>
        <p:spPr>
          <a:xfrm>
            <a:off x="4371980" y="988398"/>
            <a:ext cx="17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Entrada     Salida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BBF0C3C-A2EB-45DD-ACA0-A74E59325CC3}"/>
              </a:ext>
            </a:extLst>
          </p:cNvPr>
          <p:cNvSpPr/>
          <p:nvPr/>
        </p:nvSpPr>
        <p:spPr>
          <a:xfrm>
            <a:off x="4118248" y="2321104"/>
            <a:ext cx="2213810" cy="3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6FA3FE7-08A3-4C98-B56D-14604AEDBDA1}"/>
              </a:ext>
            </a:extLst>
          </p:cNvPr>
          <p:cNvSpPr txBox="1"/>
          <p:nvPr/>
        </p:nvSpPr>
        <p:spPr>
          <a:xfrm>
            <a:off x="4064139" y="2014110"/>
            <a:ext cx="7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Vueltas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41268054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3D49A78-5B71-44D2-8DB3-9EF9AC1E206A}"/>
              </a:ext>
            </a:extLst>
          </p:cNvPr>
          <p:cNvSpPr/>
          <p:nvPr/>
        </p:nvSpPr>
        <p:spPr>
          <a:xfrm>
            <a:off x="1002890" y="648930"/>
            <a:ext cx="2910349" cy="579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606B4ED-E9EF-4A19-A0D3-1D99FFACB74D}"/>
              </a:ext>
            </a:extLst>
          </p:cNvPr>
          <p:cNvSpPr/>
          <p:nvPr/>
        </p:nvSpPr>
        <p:spPr>
          <a:xfrm>
            <a:off x="3913237" y="648930"/>
            <a:ext cx="7718322" cy="579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CC2957-3429-469D-8687-F0FD63382B61}"/>
              </a:ext>
            </a:extLst>
          </p:cNvPr>
          <p:cNvSpPr txBox="1"/>
          <p:nvPr/>
        </p:nvSpPr>
        <p:spPr>
          <a:xfrm>
            <a:off x="5810864" y="43622"/>
            <a:ext cx="79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FASE 1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BCB732-A68C-4099-9E10-A56DCC68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46" y="760024"/>
            <a:ext cx="1682836" cy="11494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259EC1-AE75-4D0F-A833-4778F899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48" y="2145409"/>
            <a:ext cx="2758631" cy="173165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5291B7E-BE4F-4950-A172-8822F5F6A519}"/>
              </a:ext>
            </a:extLst>
          </p:cNvPr>
          <p:cNvSpPr txBox="1"/>
          <p:nvPr/>
        </p:nvSpPr>
        <p:spPr>
          <a:xfrm>
            <a:off x="5295941" y="324433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Gastos del mes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E35BD9-5845-4CCF-899B-5E1C97B3E18B}"/>
              </a:ext>
            </a:extLst>
          </p:cNvPr>
          <p:cNvSpPr txBox="1"/>
          <p:nvPr/>
        </p:nvSpPr>
        <p:spPr>
          <a:xfrm>
            <a:off x="5136691" y="3930132"/>
            <a:ext cx="1130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Gasto    costo   </a:t>
            </a:r>
            <a:endParaRPr lang="es-CO" sz="12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948A935-6BEF-4DF1-8EF7-41EBCA12A065}"/>
              </a:ext>
            </a:extLst>
          </p:cNvPr>
          <p:cNvSpPr/>
          <p:nvPr/>
        </p:nvSpPr>
        <p:spPr>
          <a:xfrm>
            <a:off x="6096000" y="4216297"/>
            <a:ext cx="184150" cy="176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0082640-D4A9-4CB7-BC31-A28092914BB0}"/>
              </a:ext>
            </a:extLst>
          </p:cNvPr>
          <p:cNvSpPr txBox="1"/>
          <p:nvPr/>
        </p:nvSpPr>
        <p:spPr>
          <a:xfrm>
            <a:off x="4894314" y="4166108"/>
            <a:ext cx="1297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 err="1"/>
              <a:t>Peluaqueao</a:t>
            </a:r>
            <a:r>
              <a:rPr lang="es-MX" sz="1200" dirty="0"/>
              <a:t> $$$   </a:t>
            </a:r>
            <a:endParaRPr lang="es-CO" sz="12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2A81F26-CFC8-4ADE-B0C1-9B1BFAD4D29F}"/>
              </a:ext>
            </a:extLst>
          </p:cNvPr>
          <p:cNvSpPr/>
          <p:nvPr/>
        </p:nvSpPr>
        <p:spPr>
          <a:xfrm>
            <a:off x="5052219" y="4718926"/>
            <a:ext cx="775870" cy="18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Pagar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FECB3D7-D26E-42A3-BBB4-73429A956352}"/>
              </a:ext>
            </a:extLst>
          </p:cNvPr>
          <p:cNvSpPr/>
          <p:nvPr/>
        </p:nvSpPr>
        <p:spPr>
          <a:xfrm>
            <a:off x="5961097" y="4718481"/>
            <a:ext cx="1149692" cy="176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Aplazar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F207140-86DD-494C-AB9A-536DE8B8BAD6}"/>
              </a:ext>
            </a:extLst>
          </p:cNvPr>
          <p:cNvSpPr txBox="1"/>
          <p:nvPr/>
        </p:nvSpPr>
        <p:spPr>
          <a:xfrm>
            <a:off x="9073800" y="3244334"/>
            <a:ext cx="116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err="1"/>
              <a:t>Categorias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BD9107E-D48B-45C9-8E31-84AFF340A87F}"/>
              </a:ext>
            </a:extLst>
          </p:cNvPr>
          <p:cNvSpPr txBox="1"/>
          <p:nvPr/>
        </p:nvSpPr>
        <p:spPr>
          <a:xfrm>
            <a:off x="8569399" y="3911372"/>
            <a:ext cx="2177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 err="1"/>
              <a:t>Categoria</a:t>
            </a:r>
            <a:r>
              <a:rPr lang="es-MX" sz="1200" dirty="0"/>
              <a:t> + v/f    mensual      $$ </a:t>
            </a:r>
            <a:endParaRPr lang="es-CO" sz="12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D4FE206-AECC-41D6-AC84-6DF2F14EB012}"/>
              </a:ext>
            </a:extLst>
          </p:cNvPr>
          <p:cNvSpPr txBox="1"/>
          <p:nvPr/>
        </p:nvSpPr>
        <p:spPr>
          <a:xfrm>
            <a:off x="8600086" y="4083160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-…………………………………………….. </a:t>
            </a:r>
            <a:endParaRPr lang="es-CO" sz="12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0D13915-B68B-4B75-9C55-9CBAF6EA2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675" y="5588439"/>
            <a:ext cx="2355971" cy="78109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720C2AF-9D78-4D2B-9A38-594BC8BFE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936" y="1251350"/>
            <a:ext cx="3187864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9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131</Words>
  <Application>Microsoft Office PowerPoint</Application>
  <PresentationFormat>Panorámica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FINANZAS</vt:lpstr>
      <vt:lpstr>REQUERIMIENTOS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FINANZAS</dc:title>
  <dc:creator>JUAN PABLO FONSECA CARDENAS</dc:creator>
  <cp:lastModifiedBy>JUAN PABLO FONSECA CARDENAS</cp:lastModifiedBy>
  <cp:revision>2</cp:revision>
  <dcterms:created xsi:type="dcterms:W3CDTF">2022-04-09T00:13:21Z</dcterms:created>
  <dcterms:modified xsi:type="dcterms:W3CDTF">2022-04-11T03:06:16Z</dcterms:modified>
</cp:coreProperties>
</file>