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FA42-5215-4F9C-AE5F-5F24244AA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C67E46-4D0E-4D76-B83E-9B50338E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F48A6-852C-47CD-8637-A99513B7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AD475-E1EF-4D23-AF70-6FC3649C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265B4-09D4-4BA7-8EC7-FA27D903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80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F766E-8807-4ABF-AF95-5B1EA4D6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ABDF12-5F4F-41BE-A999-761D49A5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E3CBD-6795-4B7B-BF3D-46F07BB8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295A5-2F4F-42FB-9CC7-1E5D1537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9BFE5-FEDF-430A-91CF-3F35FA93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0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5F7C8-3134-422D-90E0-934D1EC1B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679BD-B960-4B12-94A2-B0DD5AB9A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82247-D028-43AE-8C24-F2B9B0DF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DF8CB-B31D-4777-81F9-246F6AB5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E656D-E8B0-4889-9FDB-97C3B953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0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64FEE-1899-41FC-A03D-47AEA363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0DDE7-17DD-46BF-A2E2-BCEB2A50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D9357-4627-44CD-A666-99F1783A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4E2B0-71A8-4020-ADCE-9F043039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135A1-4446-4688-80D7-03458794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8ECBC-206C-48A9-A820-9AD97C00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0650F-13B4-4A89-B55A-0E251C85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BAB3F-679F-4F1E-8686-953E7F34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73665-D0CE-43F5-B203-90305BE2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F025C6-4A08-4F97-BF64-E88E79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413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8B2-4CE3-43CA-83D4-125974D7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72773-3170-45B1-B9EC-3EE63E17F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7FC8BB-A9C0-48FE-B738-A43E2189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366122-5F57-4D59-8B89-A3BB188C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F83B5B-4B03-4A53-AF5E-80FD2FFA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F3851-2BD7-41EB-8DB4-2FB3A83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19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4181F-5794-43BC-9F4F-2BBB2D4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D4A353-6135-4727-8500-EC16BA4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E39041-27A3-48B7-9F4D-E62ED55FC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805D83-F165-4909-B0B0-92D8CD18A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8922C-7807-4382-A704-A2C71E7C1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A16D65-8884-413F-9619-47DC8975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93E03C-538C-4456-9B18-66D27478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5A22CD-4C3E-4E74-874D-FA270097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41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D6E9-E7E7-40D3-8FC9-11CD4333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BB8F5-2611-4497-8CCE-B7CBFF99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09004F-4568-4FFD-97B7-4B05C19B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F56056-573A-4240-AA86-87388F5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8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3E31C3-5914-4E0F-A58A-8F36E5D1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54BEDD-9081-46B1-88EC-CE23FA68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604166-7A34-4C00-AB96-0F867EC8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31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1BDB-FA0E-43A7-B2C3-7164BDDE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FBCC6-82ED-41BC-8A15-61AF2FC7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EF26AF-EFDB-49C4-96B8-F7B56B2D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3B719C-B1C3-44C3-B0A9-312E9BDA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649C62-1DAF-4827-B2CD-8CD04F9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E4189E-93BD-4C13-984C-287B904E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40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26A8E-135C-4F6A-9FA4-E5495C84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48ECEB-5CB8-4432-B764-82BE75D04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3B4AB9-3639-499E-81EC-6FD76317D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294A1-523D-4F4F-828B-1693B3B3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4DF78-8818-4CA4-8B03-CB1B1182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AFE6D-47DB-4C7B-9B46-0D88F01A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13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5D568C-D5A7-4B95-A3B7-90D2C03D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680202-9FC4-4C0F-9F6E-67CA26DC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0C940-EF5E-4D27-882E-E18DCF1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450B-A638-425E-A308-BB16587E16BE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BED85-93A8-43BB-9495-A8D2E6B2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2E024-4211-4A0F-89CC-CF3023F52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405F-2C60-4A2C-8CDE-242F2632B6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41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23CCC-68B4-4A9E-903D-320E653A8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INTERFAZ GRAFICA TETRIS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F541E-5DC0-4515-9E89-224B2629E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1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5D023-4C32-4ADF-B216-CE696D92B615}"/>
              </a:ext>
            </a:extLst>
          </p:cNvPr>
          <p:cNvSpPr/>
          <p:nvPr/>
        </p:nvSpPr>
        <p:spPr>
          <a:xfrm>
            <a:off x="2597083" y="362932"/>
            <a:ext cx="8281449" cy="6132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7D556C-0E0E-4074-AE54-3B32EBE4CCAE}"/>
              </a:ext>
            </a:extLst>
          </p:cNvPr>
          <p:cNvSpPr txBox="1"/>
          <p:nvPr/>
        </p:nvSpPr>
        <p:spPr>
          <a:xfrm>
            <a:off x="5476974" y="980388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POOBTRIZ</a:t>
            </a:r>
            <a:endParaRPr lang="es-CO" dirty="0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9B618547-C36C-417A-B25C-2E88B033C2D0}"/>
              </a:ext>
            </a:extLst>
          </p:cNvPr>
          <p:cNvSpPr/>
          <p:nvPr/>
        </p:nvSpPr>
        <p:spPr>
          <a:xfrm>
            <a:off x="4620703" y="3271944"/>
            <a:ext cx="1008669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SOLO</a:t>
            </a:r>
            <a:endParaRPr lang="es-CO" dirty="0"/>
          </a:p>
        </p:txBody>
      </p:sp>
      <p:sp>
        <p:nvSpPr>
          <p:cNvPr id="6" name="Rectángulo: esquinas redondeadas 5">
            <a:hlinkClick r:id="rId3" action="ppaction://hlinksldjump"/>
            <a:extLst>
              <a:ext uri="{FF2B5EF4-FFF2-40B4-BE49-F238E27FC236}">
                <a16:creationId xmlns:a16="http://schemas.microsoft.com/office/drawing/2014/main" id="{367858CD-3DC0-4BF7-AF4C-68212A100098}"/>
              </a:ext>
            </a:extLst>
          </p:cNvPr>
          <p:cNvSpPr/>
          <p:nvPr/>
        </p:nvSpPr>
        <p:spPr>
          <a:xfrm>
            <a:off x="6235830" y="3271944"/>
            <a:ext cx="873551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 VS 1</a:t>
            </a:r>
            <a:endParaRPr lang="es-CO" dirty="0"/>
          </a:p>
        </p:txBody>
      </p:sp>
      <p:sp>
        <p:nvSpPr>
          <p:cNvPr id="8" name="Rectángulo: esquinas redondeadas 7">
            <a:hlinkClick r:id="rId4" action="ppaction://hlinksldjump"/>
            <a:extLst>
              <a:ext uri="{FF2B5EF4-FFF2-40B4-BE49-F238E27FC236}">
                <a16:creationId xmlns:a16="http://schemas.microsoft.com/office/drawing/2014/main" id="{EB95B579-B105-4129-8722-0C3D5FCD40D0}"/>
              </a:ext>
            </a:extLst>
          </p:cNvPr>
          <p:cNvSpPr/>
          <p:nvPr/>
        </p:nvSpPr>
        <p:spPr>
          <a:xfrm>
            <a:off x="7583863" y="3227837"/>
            <a:ext cx="1791092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VS MAQUINA</a:t>
            </a:r>
            <a:endParaRPr lang="es-CO" dirty="0"/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2C7A053A-B17C-4C69-9CD3-57AC523B8990}"/>
              </a:ext>
            </a:extLst>
          </p:cNvPr>
          <p:cNvSpPr/>
          <p:nvPr/>
        </p:nvSpPr>
        <p:spPr>
          <a:xfrm>
            <a:off x="5777059" y="5048052"/>
            <a:ext cx="1791092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HISTORIAL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1BCB94-6802-4C72-A11C-DB4438CF6BDA}"/>
              </a:ext>
            </a:extLst>
          </p:cNvPr>
          <p:cNvSpPr txBox="1"/>
          <p:nvPr/>
        </p:nvSpPr>
        <p:spPr>
          <a:xfrm>
            <a:off x="5676507" y="2266725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ELIGE UN MODO DE JUEGO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6FD59B-03A5-4BA0-9C4B-CB0AF1C23D26}"/>
              </a:ext>
            </a:extLst>
          </p:cNvPr>
          <p:cNvSpPr/>
          <p:nvPr/>
        </p:nvSpPr>
        <p:spPr>
          <a:xfrm>
            <a:off x="2597083" y="362932"/>
            <a:ext cx="1098224" cy="3723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Archivo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12E927-6965-4A88-BBF1-3FAF636E90AA}"/>
              </a:ext>
            </a:extLst>
          </p:cNvPr>
          <p:cNvSpPr txBox="1"/>
          <p:nvPr/>
        </p:nvSpPr>
        <p:spPr>
          <a:xfrm>
            <a:off x="113122" y="1696825"/>
            <a:ext cx="18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Archivo posee:</a:t>
            </a:r>
          </a:p>
          <a:p>
            <a:r>
              <a:rPr lang="es-MX" dirty="0"/>
              <a:t>Nuevo</a:t>
            </a:r>
          </a:p>
          <a:p>
            <a:r>
              <a:rPr lang="es-MX" dirty="0"/>
              <a:t>Abrir salvar</a:t>
            </a:r>
          </a:p>
          <a:p>
            <a:r>
              <a:rPr lang="es-MX" dirty="0"/>
              <a:t>Importar exportar</a:t>
            </a:r>
          </a:p>
          <a:p>
            <a:r>
              <a:rPr lang="es-MX"/>
              <a:t>Salir</a:t>
            </a: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041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5D023-4C32-4ADF-B216-CE696D92B615}"/>
              </a:ext>
            </a:extLst>
          </p:cNvPr>
          <p:cNvSpPr/>
          <p:nvPr/>
        </p:nvSpPr>
        <p:spPr>
          <a:xfrm>
            <a:off x="2597083" y="362932"/>
            <a:ext cx="8267308" cy="6132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BEB24-BD86-43D3-AE5B-F0F9AAFEAE94}"/>
              </a:ext>
            </a:extLst>
          </p:cNvPr>
          <p:cNvSpPr txBox="1"/>
          <p:nvPr/>
        </p:nvSpPr>
        <p:spPr>
          <a:xfrm>
            <a:off x="4286054" y="2235724"/>
            <a:ext cx="2865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</a:p>
          <a:p>
            <a:endParaRPr lang="es-MX" dirty="0"/>
          </a:p>
          <a:p>
            <a:r>
              <a:rPr lang="es-MX" dirty="0"/>
              <a:t>COLOR FONDO</a:t>
            </a:r>
          </a:p>
          <a:p>
            <a:endParaRPr lang="es-MX" dirty="0"/>
          </a:p>
          <a:p>
            <a:r>
              <a:rPr lang="es-MX" dirty="0"/>
              <a:t>MODO</a:t>
            </a:r>
          </a:p>
          <a:p>
            <a:endParaRPr lang="es-MX" dirty="0"/>
          </a:p>
          <a:p>
            <a:r>
              <a:rPr lang="es-MX" dirty="0"/>
              <a:t>VELOCIDAD</a:t>
            </a:r>
          </a:p>
          <a:p>
            <a:endParaRPr lang="es-MX" dirty="0"/>
          </a:p>
          <a:p>
            <a:r>
              <a:rPr lang="es-MX" dirty="0"/>
              <a:t>NUMERO DE BUFFOS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9491-F101-4CB5-BE6B-0BF74718050B}"/>
              </a:ext>
            </a:extLst>
          </p:cNvPr>
          <p:cNvSpPr/>
          <p:nvPr/>
        </p:nvSpPr>
        <p:spPr>
          <a:xfrm>
            <a:off x="6825007" y="2835781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Default</a:t>
            </a:r>
            <a:endParaRPr lang="es-CO" dirty="0"/>
          </a:p>
        </p:txBody>
      </p:sp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252D3FF-C491-4DF5-A5AA-AFA673C5BD1C}"/>
              </a:ext>
            </a:extLst>
          </p:cNvPr>
          <p:cNvSpPr/>
          <p:nvPr/>
        </p:nvSpPr>
        <p:spPr>
          <a:xfrm rot="16200000">
            <a:off x="8688371" y="2838923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9A43449-5FB8-4D4A-987B-CCD93AFBC127}"/>
              </a:ext>
            </a:extLst>
          </p:cNvPr>
          <p:cNvSpPr/>
          <p:nvPr/>
        </p:nvSpPr>
        <p:spPr>
          <a:xfrm>
            <a:off x="6825009" y="3374912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Uniforme</a:t>
            </a:r>
            <a:endParaRPr lang="es-CO" dirty="0"/>
          </a:p>
        </p:txBody>
      </p:sp>
      <p:sp>
        <p:nvSpPr>
          <p:cNvPr id="10" name="Botón de acción: ir hacia atrás o anterior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B0ABBA-3CB3-41A0-AC55-35212C8C4858}"/>
              </a:ext>
            </a:extLst>
          </p:cNvPr>
          <p:cNvSpPr/>
          <p:nvPr/>
        </p:nvSpPr>
        <p:spPr>
          <a:xfrm rot="16200000">
            <a:off x="8688373" y="3378054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87C92C2-635E-41B8-8DDF-F0A95304F71A}"/>
              </a:ext>
            </a:extLst>
          </p:cNvPr>
          <p:cNvSpPr/>
          <p:nvPr/>
        </p:nvSpPr>
        <p:spPr>
          <a:xfrm>
            <a:off x="6825007" y="4473636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281F77-0539-4245-B913-6C77EA9F403B}"/>
              </a:ext>
            </a:extLst>
          </p:cNvPr>
          <p:cNvSpPr/>
          <p:nvPr/>
        </p:nvSpPr>
        <p:spPr>
          <a:xfrm>
            <a:off x="6847003" y="3938974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C3D419-3422-4AF9-A4EF-DB213A193E90}"/>
              </a:ext>
            </a:extLst>
          </p:cNvPr>
          <p:cNvSpPr/>
          <p:nvPr/>
        </p:nvSpPr>
        <p:spPr>
          <a:xfrm>
            <a:off x="5718928" y="4958499"/>
            <a:ext cx="1784809" cy="62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JUGAR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32829B-9D3C-451A-9628-C512E3E963FE}"/>
              </a:ext>
            </a:extLst>
          </p:cNvPr>
          <p:cNvSpPr/>
          <p:nvPr/>
        </p:nvSpPr>
        <p:spPr>
          <a:xfrm>
            <a:off x="6820294" y="2271718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B265536-F18A-4812-A19C-EDE456416ECB}"/>
              </a:ext>
            </a:extLst>
          </p:cNvPr>
          <p:cNvSpPr/>
          <p:nvPr/>
        </p:nvSpPr>
        <p:spPr>
          <a:xfrm>
            <a:off x="2597083" y="362932"/>
            <a:ext cx="1098224" cy="3723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947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5D023-4C32-4ADF-B216-CE696D92B615}"/>
              </a:ext>
            </a:extLst>
          </p:cNvPr>
          <p:cNvSpPr/>
          <p:nvPr/>
        </p:nvSpPr>
        <p:spPr>
          <a:xfrm>
            <a:off x="2571946" y="362932"/>
            <a:ext cx="8287732" cy="6132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BEB24-BD86-43D3-AE5B-F0F9AAFEAE94}"/>
              </a:ext>
            </a:extLst>
          </p:cNvPr>
          <p:cNvSpPr txBox="1"/>
          <p:nvPr/>
        </p:nvSpPr>
        <p:spPr>
          <a:xfrm>
            <a:off x="3230251" y="2688211"/>
            <a:ext cx="2865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</a:p>
          <a:p>
            <a:endParaRPr lang="es-MX" dirty="0"/>
          </a:p>
          <a:p>
            <a:r>
              <a:rPr lang="es-MX" dirty="0"/>
              <a:t>COLOR FONDO</a:t>
            </a:r>
          </a:p>
          <a:p>
            <a:endParaRPr lang="es-MX" dirty="0"/>
          </a:p>
          <a:p>
            <a:r>
              <a:rPr lang="es-MX" dirty="0"/>
              <a:t>MODO</a:t>
            </a:r>
          </a:p>
          <a:p>
            <a:endParaRPr lang="es-MX" dirty="0"/>
          </a:p>
          <a:p>
            <a:r>
              <a:rPr lang="es-MX" dirty="0"/>
              <a:t>VELOCIDAD</a:t>
            </a:r>
          </a:p>
          <a:p>
            <a:endParaRPr lang="es-MX" dirty="0"/>
          </a:p>
          <a:p>
            <a:r>
              <a:rPr lang="es-MX" dirty="0"/>
              <a:t>NUMERO DE BUFFOS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3842E-0C53-42FF-9C42-A7E478C150E5}"/>
              </a:ext>
            </a:extLst>
          </p:cNvPr>
          <p:cNvSpPr/>
          <p:nvPr/>
        </p:nvSpPr>
        <p:spPr>
          <a:xfrm>
            <a:off x="5769206" y="3827399"/>
            <a:ext cx="2149311" cy="55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Uniforme</a:t>
            </a:r>
          </a:p>
          <a:p>
            <a:r>
              <a:rPr lang="es-MX" dirty="0"/>
              <a:t>Acelerado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9491-F101-4CB5-BE6B-0BF74718050B}"/>
              </a:ext>
            </a:extLst>
          </p:cNvPr>
          <p:cNvSpPr/>
          <p:nvPr/>
        </p:nvSpPr>
        <p:spPr>
          <a:xfrm>
            <a:off x="5769204" y="3288268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Default</a:t>
            </a:r>
            <a:endParaRPr lang="es-CO" dirty="0"/>
          </a:p>
        </p:txBody>
      </p:sp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252D3FF-C491-4DF5-A5AA-AFA673C5BD1C}"/>
              </a:ext>
            </a:extLst>
          </p:cNvPr>
          <p:cNvSpPr/>
          <p:nvPr/>
        </p:nvSpPr>
        <p:spPr>
          <a:xfrm rot="16200000">
            <a:off x="7632568" y="3291410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Botón de acción: ir hacia atrás o anterior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B0ABBA-3CB3-41A0-AC55-35212C8C4858}"/>
              </a:ext>
            </a:extLst>
          </p:cNvPr>
          <p:cNvSpPr/>
          <p:nvPr/>
        </p:nvSpPr>
        <p:spPr>
          <a:xfrm rot="16200000">
            <a:off x="7632570" y="3830541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87C92C2-635E-41B8-8DDF-F0A95304F71A}"/>
              </a:ext>
            </a:extLst>
          </p:cNvPr>
          <p:cNvSpPr/>
          <p:nvPr/>
        </p:nvSpPr>
        <p:spPr>
          <a:xfrm>
            <a:off x="5769204" y="4926123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281F77-0539-4245-B913-6C77EA9F403B}"/>
              </a:ext>
            </a:extLst>
          </p:cNvPr>
          <p:cNvSpPr/>
          <p:nvPr/>
        </p:nvSpPr>
        <p:spPr>
          <a:xfrm>
            <a:off x="5791200" y="4391461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C3D419-3422-4AF9-A4EF-DB213A193E90}"/>
              </a:ext>
            </a:extLst>
          </p:cNvPr>
          <p:cNvSpPr/>
          <p:nvPr/>
        </p:nvSpPr>
        <p:spPr>
          <a:xfrm>
            <a:off x="4663125" y="5410986"/>
            <a:ext cx="1784809" cy="62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JUGAR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32829B-9D3C-451A-9628-C512E3E963FE}"/>
              </a:ext>
            </a:extLst>
          </p:cNvPr>
          <p:cNvSpPr/>
          <p:nvPr/>
        </p:nvSpPr>
        <p:spPr>
          <a:xfrm>
            <a:off x="5764491" y="2724205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420864-9A96-497F-8FE2-1EED8F82C605}"/>
              </a:ext>
            </a:extLst>
          </p:cNvPr>
          <p:cNvSpPr/>
          <p:nvPr/>
        </p:nvSpPr>
        <p:spPr>
          <a:xfrm>
            <a:off x="2597083" y="362932"/>
            <a:ext cx="1098224" cy="3723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76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5D023-4C32-4ADF-B216-CE696D92B615}"/>
              </a:ext>
            </a:extLst>
          </p:cNvPr>
          <p:cNvSpPr/>
          <p:nvPr/>
        </p:nvSpPr>
        <p:spPr>
          <a:xfrm>
            <a:off x="2589230" y="362932"/>
            <a:ext cx="8333296" cy="6132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BEB24-BD86-43D3-AE5B-F0F9AAFEAE94}"/>
              </a:ext>
            </a:extLst>
          </p:cNvPr>
          <p:cNvSpPr txBox="1"/>
          <p:nvPr/>
        </p:nvSpPr>
        <p:spPr>
          <a:xfrm>
            <a:off x="3890129" y="2175349"/>
            <a:ext cx="2865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MAQUINA</a:t>
            </a:r>
          </a:p>
          <a:p>
            <a:endParaRPr lang="es-MX" dirty="0"/>
          </a:p>
          <a:p>
            <a:r>
              <a:rPr lang="es-MX" dirty="0"/>
              <a:t>NOMBRE</a:t>
            </a:r>
          </a:p>
          <a:p>
            <a:endParaRPr lang="es-MX" dirty="0"/>
          </a:p>
          <a:p>
            <a:r>
              <a:rPr lang="es-MX" dirty="0"/>
              <a:t>COLOR FONDO</a:t>
            </a:r>
          </a:p>
          <a:p>
            <a:endParaRPr lang="es-MX" dirty="0"/>
          </a:p>
          <a:p>
            <a:r>
              <a:rPr lang="es-MX" dirty="0"/>
              <a:t>MODO</a:t>
            </a:r>
          </a:p>
          <a:p>
            <a:endParaRPr lang="es-MX" dirty="0"/>
          </a:p>
          <a:p>
            <a:r>
              <a:rPr lang="es-MX" dirty="0"/>
              <a:t>VELOCIDAD</a:t>
            </a:r>
          </a:p>
          <a:p>
            <a:endParaRPr lang="es-MX" dirty="0"/>
          </a:p>
          <a:p>
            <a:r>
              <a:rPr lang="es-MX" dirty="0"/>
              <a:t>NUMERO DE BUFFOS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9491-F101-4CB5-BE6B-0BF74718050B}"/>
              </a:ext>
            </a:extLst>
          </p:cNvPr>
          <p:cNvSpPr/>
          <p:nvPr/>
        </p:nvSpPr>
        <p:spPr>
          <a:xfrm>
            <a:off x="6429082" y="3288268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Default</a:t>
            </a:r>
            <a:endParaRPr lang="es-CO" dirty="0"/>
          </a:p>
        </p:txBody>
      </p:sp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252D3FF-C491-4DF5-A5AA-AFA673C5BD1C}"/>
              </a:ext>
            </a:extLst>
          </p:cNvPr>
          <p:cNvSpPr/>
          <p:nvPr/>
        </p:nvSpPr>
        <p:spPr>
          <a:xfrm rot="16200000">
            <a:off x="8292446" y="3291410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9A43449-5FB8-4D4A-987B-CCD93AFBC127}"/>
              </a:ext>
            </a:extLst>
          </p:cNvPr>
          <p:cNvSpPr/>
          <p:nvPr/>
        </p:nvSpPr>
        <p:spPr>
          <a:xfrm>
            <a:off x="6429084" y="3827399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Uniforme</a:t>
            </a:r>
            <a:endParaRPr lang="es-CO" dirty="0"/>
          </a:p>
        </p:txBody>
      </p:sp>
      <p:sp>
        <p:nvSpPr>
          <p:cNvPr id="10" name="Botón de acción: ir hacia atrás o anterior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B0ABBA-3CB3-41A0-AC55-35212C8C4858}"/>
              </a:ext>
            </a:extLst>
          </p:cNvPr>
          <p:cNvSpPr/>
          <p:nvPr/>
        </p:nvSpPr>
        <p:spPr>
          <a:xfrm rot="16200000">
            <a:off x="8292448" y="3830541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87C92C2-635E-41B8-8DDF-F0A95304F71A}"/>
              </a:ext>
            </a:extLst>
          </p:cNvPr>
          <p:cNvSpPr/>
          <p:nvPr/>
        </p:nvSpPr>
        <p:spPr>
          <a:xfrm>
            <a:off x="6429082" y="4926123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281F77-0539-4245-B913-6C77EA9F403B}"/>
              </a:ext>
            </a:extLst>
          </p:cNvPr>
          <p:cNvSpPr/>
          <p:nvPr/>
        </p:nvSpPr>
        <p:spPr>
          <a:xfrm>
            <a:off x="6451078" y="4391461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C3D419-3422-4AF9-A4EF-DB213A193E90}"/>
              </a:ext>
            </a:extLst>
          </p:cNvPr>
          <p:cNvSpPr/>
          <p:nvPr/>
        </p:nvSpPr>
        <p:spPr>
          <a:xfrm>
            <a:off x="5643512" y="5460785"/>
            <a:ext cx="1784809" cy="62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JUGAR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32829B-9D3C-451A-9628-C512E3E963FE}"/>
              </a:ext>
            </a:extLst>
          </p:cNvPr>
          <p:cNvSpPr/>
          <p:nvPr/>
        </p:nvSpPr>
        <p:spPr>
          <a:xfrm>
            <a:off x="6424369" y="2724205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96BDDEC-C288-49AF-9022-F8C951BDAF31}"/>
              </a:ext>
            </a:extLst>
          </p:cNvPr>
          <p:cNvSpPr/>
          <p:nvPr/>
        </p:nvSpPr>
        <p:spPr>
          <a:xfrm>
            <a:off x="6424368" y="2171038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Principiante</a:t>
            </a:r>
            <a:endParaRPr lang="es-CO" dirty="0"/>
          </a:p>
        </p:txBody>
      </p:sp>
      <p:sp>
        <p:nvSpPr>
          <p:cNvPr id="16" name="Botón de acción: ir hacia atrás o anterior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17C85C3-4E06-4CED-9428-4FE26F993408}"/>
              </a:ext>
            </a:extLst>
          </p:cNvPr>
          <p:cNvSpPr/>
          <p:nvPr/>
        </p:nvSpPr>
        <p:spPr>
          <a:xfrm rot="16200000">
            <a:off x="8287733" y="2163246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64FDF14-EF7D-49FC-811F-B307667BFAE2}"/>
              </a:ext>
            </a:extLst>
          </p:cNvPr>
          <p:cNvSpPr/>
          <p:nvPr/>
        </p:nvSpPr>
        <p:spPr>
          <a:xfrm>
            <a:off x="2597083" y="362932"/>
            <a:ext cx="1098224" cy="3723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8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5D023-4C32-4ADF-B216-CE696D92B615}"/>
              </a:ext>
            </a:extLst>
          </p:cNvPr>
          <p:cNvSpPr/>
          <p:nvPr/>
        </p:nvSpPr>
        <p:spPr>
          <a:xfrm>
            <a:off x="2597083" y="362932"/>
            <a:ext cx="8239028" cy="6132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BEB24-BD86-43D3-AE5B-F0F9AAFEAE94}"/>
              </a:ext>
            </a:extLst>
          </p:cNvPr>
          <p:cNvSpPr txBox="1"/>
          <p:nvPr/>
        </p:nvSpPr>
        <p:spPr>
          <a:xfrm>
            <a:off x="3927835" y="2175349"/>
            <a:ext cx="2865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MAQUINA</a:t>
            </a:r>
          </a:p>
          <a:p>
            <a:endParaRPr lang="es-MX" dirty="0"/>
          </a:p>
          <a:p>
            <a:r>
              <a:rPr lang="es-MX" dirty="0"/>
              <a:t>NOMBRE</a:t>
            </a:r>
          </a:p>
          <a:p>
            <a:endParaRPr lang="es-MX" dirty="0"/>
          </a:p>
          <a:p>
            <a:r>
              <a:rPr lang="es-MX" dirty="0"/>
              <a:t>COLOR FONDO</a:t>
            </a:r>
          </a:p>
          <a:p>
            <a:endParaRPr lang="es-MX" dirty="0"/>
          </a:p>
          <a:p>
            <a:r>
              <a:rPr lang="es-MX" dirty="0"/>
              <a:t>MODO</a:t>
            </a:r>
          </a:p>
          <a:p>
            <a:endParaRPr lang="es-MX" dirty="0"/>
          </a:p>
          <a:p>
            <a:r>
              <a:rPr lang="es-MX" dirty="0"/>
              <a:t>VELOCIDAD</a:t>
            </a:r>
          </a:p>
          <a:p>
            <a:endParaRPr lang="es-MX" dirty="0"/>
          </a:p>
          <a:p>
            <a:r>
              <a:rPr lang="es-MX" dirty="0"/>
              <a:t>NUMERO DE BUFFOS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9491-F101-4CB5-BE6B-0BF74718050B}"/>
              </a:ext>
            </a:extLst>
          </p:cNvPr>
          <p:cNvSpPr/>
          <p:nvPr/>
        </p:nvSpPr>
        <p:spPr>
          <a:xfrm>
            <a:off x="6466788" y="3288268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Default</a:t>
            </a:r>
            <a:endParaRPr lang="es-CO" dirty="0"/>
          </a:p>
        </p:txBody>
      </p:sp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252D3FF-C491-4DF5-A5AA-AFA673C5BD1C}"/>
              </a:ext>
            </a:extLst>
          </p:cNvPr>
          <p:cNvSpPr/>
          <p:nvPr/>
        </p:nvSpPr>
        <p:spPr>
          <a:xfrm rot="16200000">
            <a:off x="8330152" y="3291410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9A43449-5FB8-4D4A-987B-CCD93AFBC127}"/>
              </a:ext>
            </a:extLst>
          </p:cNvPr>
          <p:cNvSpPr/>
          <p:nvPr/>
        </p:nvSpPr>
        <p:spPr>
          <a:xfrm>
            <a:off x="6466790" y="3827399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Uniforme</a:t>
            </a:r>
            <a:endParaRPr lang="es-CO" dirty="0"/>
          </a:p>
        </p:txBody>
      </p:sp>
      <p:sp>
        <p:nvSpPr>
          <p:cNvPr id="10" name="Botón de acción: ir hacia atrás o anterior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B0ABBA-3CB3-41A0-AC55-35212C8C4858}"/>
              </a:ext>
            </a:extLst>
          </p:cNvPr>
          <p:cNvSpPr/>
          <p:nvPr/>
        </p:nvSpPr>
        <p:spPr>
          <a:xfrm rot="16200000">
            <a:off x="8330154" y="3830541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87C92C2-635E-41B8-8DDF-F0A95304F71A}"/>
              </a:ext>
            </a:extLst>
          </p:cNvPr>
          <p:cNvSpPr/>
          <p:nvPr/>
        </p:nvSpPr>
        <p:spPr>
          <a:xfrm>
            <a:off x="6466788" y="4926123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281F77-0539-4245-B913-6C77EA9F403B}"/>
              </a:ext>
            </a:extLst>
          </p:cNvPr>
          <p:cNvSpPr/>
          <p:nvPr/>
        </p:nvSpPr>
        <p:spPr>
          <a:xfrm>
            <a:off x="6488784" y="4391461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C3D419-3422-4AF9-A4EF-DB213A193E90}"/>
              </a:ext>
            </a:extLst>
          </p:cNvPr>
          <p:cNvSpPr/>
          <p:nvPr/>
        </p:nvSpPr>
        <p:spPr>
          <a:xfrm>
            <a:off x="5764490" y="5676397"/>
            <a:ext cx="1784809" cy="62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JUGAR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32829B-9D3C-451A-9628-C512E3E963FE}"/>
              </a:ext>
            </a:extLst>
          </p:cNvPr>
          <p:cNvSpPr/>
          <p:nvPr/>
        </p:nvSpPr>
        <p:spPr>
          <a:xfrm>
            <a:off x="6462075" y="2724205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96BDDEC-C288-49AF-9022-F8C951BDAF31}"/>
              </a:ext>
            </a:extLst>
          </p:cNvPr>
          <p:cNvSpPr/>
          <p:nvPr/>
        </p:nvSpPr>
        <p:spPr>
          <a:xfrm>
            <a:off x="6462074" y="2171038"/>
            <a:ext cx="2149311" cy="52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Principiante</a:t>
            </a:r>
          </a:p>
          <a:p>
            <a:r>
              <a:rPr lang="es-MX" dirty="0"/>
              <a:t>Experto</a:t>
            </a:r>
            <a:endParaRPr lang="es-CO" dirty="0"/>
          </a:p>
        </p:txBody>
      </p:sp>
      <p:sp>
        <p:nvSpPr>
          <p:cNvPr id="16" name="Botón de acción: ir hacia atrás o anterior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17C85C3-4E06-4CED-9428-4FE26F993408}"/>
              </a:ext>
            </a:extLst>
          </p:cNvPr>
          <p:cNvSpPr/>
          <p:nvPr/>
        </p:nvSpPr>
        <p:spPr>
          <a:xfrm rot="16200000">
            <a:off x="8325439" y="2163246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9A2F888-0096-433F-8E2B-25EE9DC02354}"/>
              </a:ext>
            </a:extLst>
          </p:cNvPr>
          <p:cNvSpPr/>
          <p:nvPr/>
        </p:nvSpPr>
        <p:spPr>
          <a:xfrm>
            <a:off x="2597083" y="362932"/>
            <a:ext cx="1098224" cy="3723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298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5D023-4C32-4ADF-B216-CE696D92B615}"/>
              </a:ext>
            </a:extLst>
          </p:cNvPr>
          <p:cNvSpPr/>
          <p:nvPr/>
        </p:nvSpPr>
        <p:spPr>
          <a:xfrm>
            <a:off x="2526383" y="362932"/>
            <a:ext cx="8408709" cy="6132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BEB24-BD86-43D3-AE5B-F0F9AAFEAE94}"/>
              </a:ext>
            </a:extLst>
          </p:cNvPr>
          <p:cNvSpPr txBox="1"/>
          <p:nvPr/>
        </p:nvSpPr>
        <p:spPr>
          <a:xfrm>
            <a:off x="2730628" y="2702304"/>
            <a:ext cx="2865749" cy="249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s-MX" sz="1400" dirty="0"/>
              <a:t>NOMBRE</a:t>
            </a:r>
          </a:p>
          <a:p>
            <a:pPr>
              <a:lnSpc>
                <a:spcPts val="2100"/>
              </a:lnSpc>
            </a:pPr>
            <a:endParaRPr lang="es-MX" sz="1400" dirty="0"/>
          </a:p>
          <a:p>
            <a:pPr>
              <a:lnSpc>
                <a:spcPts val="2100"/>
              </a:lnSpc>
            </a:pPr>
            <a:r>
              <a:rPr lang="es-MX" sz="1400" dirty="0"/>
              <a:t>COLOR FONDO</a:t>
            </a:r>
          </a:p>
          <a:p>
            <a:pPr>
              <a:lnSpc>
                <a:spcPts val="2100"/>
              </a:lnSpc>
            </a:pPr>
            <a:endParaRPr lang="es-MX" sz="1400" dirty="0"/>
          </a:p>
          <a:p>
            <a:pPr>
              <a:lnSpc>
                <a:spcPts val="2100"/>
              </a:lnSpc>
            </a:pPr>
            <a:r>
              <a:rPr lang="es-MX" sz="1400" dirty="0"/>
              <a:t>MODO</a:t>
            </a:r>
          </a:p>
          <a:p>
            <a:pPr>
              <a:lnSpc>
                <a:spcPts val="2100"/>
              </a:lnSpc>
            </a:pPr>
            <a:endParaRPr lang="es-MX" sz="1400" dirty="0"/>
          </a:p>
          <a:p>
            <a:pPr>
              <a:lnSpc>
                <a:spcPts val="2100"/>
              </a:lnSpc>
            </a:pPr>
            <a:r>
              <a:rPr lang="es-MX" sz="1400" dirty="0"/>
              <a:t>VELOCIDAD</a:t>
            </a:r>
          </a:p>
          <a:p>
            <a:pPr>
              <a:lnSpc>
                <a:spcPts val="2100"/>
              </a:lnSpc>
            </a:pPr>
            <a:endParaRPr lang="es-MX" sz="1400" dirty="0"/>
          </a:p>
          <a:p>
            <a:pPr>
              <a:lnSpc>
                <a:spcPts val="2100"/>
              </a:lnSpc>
            </a:pPr>
            <a:r>
              <a:rPr lang="es-MX" sz="1400" dirty="0"/>
              <a:t>NUMERO DE BUFFOS</a:t>
            </a:r>
            <a:endParaRPr lang="es-CO" sz="1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9491-F101-4CB5-BE6B-0BF74718050B}"/>
              </a:ext>
            </a:extLst>
          </p:cNvPr>
          <p:cNvSpPr/>
          <p:nvPr/>
        </p:nvSpPr>
        <p:spPr>
          <a:xfrm>
            <a:off x="5269582" y="3288268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Default</a:t>
            </a:r>
            <a:endParaRPr lang="es-CO" dirty="0"/>
          </a:p>
        </p:txBody>
      </p:sp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252D3FF-C491-4DF5-A5AA-AFA673C5BD1C}"/>
              </a:ext>
            </a:extLst>
          </p:cNvPr>
          <p:cNvSpPr/>
          <p:nvPr/>
        </p:nvSpPr>
        <p:spPr>
          <a:xfrm rot="16200000">
            <a:off x="7132946" y="3291410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9A43449-5FB8-4D4A-987B-CCD93AFBC127}"/>
              </a:ext>
            </a:extLst>
          </p:cNvPr>
          <p:cNvSpPr/>
          <p:nvPr/>
        </p:nvSpPr>
        <p:spPr>
          <a:xfrm>
            <a:off x="5269584" y="3827399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Uniforme</a:t>
            </a:r>
            <a:endParaRPr lang="es-CO" dirty="0"/>
          </a:p>
        </p:txBody>
      </p:sp>
      <p:sp>
        <p:nvSpPr>
          <p:cNvPr id="10" name="Botón de acción: ir hacia atrás o anterior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B0ABBA-3CB3-41A0-AC55-35212C8C4858}"/>
              </a:ext>
            </a:extLst>
          </p:cNvPr>
          <p:cNvSpPr/>
          <p:nvPr/>
        </p:nvSpPr>
        <p:spPr>
          <a:xfrm rot="16200000">
            <a:off x="7132946" y="3822930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87C92C2-635E-41B8-8DDF-F0A95304F71A}"/>
              </a:ext>
            </a:extLst>
          </p:cNvPr>
          <p:cNvSpPr/>
          <p:nvPr/>
        </p:nvSpPr>
        <p:spPr>
          <a:xfrm>
            <a:off x="5269582" y="4926123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281F77-0539-4245-B913-6C77EA9F403B}"/>
              </a:ext>
            </a:extLst>
          </p:cNvPr>
          <p:cNvSpPr/>
          <p:nvPr/>
        </p:nvSpPr>
        <p:spPr>
          <a:xfrm>
            <a:off x="5291578" y="4391461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C3D419-3422-4AF9-A4EF-DB213A193E90}"/>
              </a:ext>
            </a:extLst>
          </p:cNvPr>
          <p:cNvSpPr/>
          <p:nvPr/>
        </p:nvSpPr>
        <p:spPr>
          <a:xfrm>
            <a:off x="5731496" y="5634325"/>
            <a:ext cx="1784809" cy="62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JUGAR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32829B-9D3C-451A-9628-C512E3E963FE}"/>
              </a:ext>
            </a:extLst>
          </p:cNvPr>
          <p:cNvSpPr/>
          <p:nvPr/>
        </p:nvSpPr>
        <p:spPr>
          <a:xfrm>
            <a:off x="5269582" y="2773862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0EB860-1B67-4669-B9FF-13851A149C16}"/>
              </a:ext>
            </a:extLst>
          </p:cNvPr>
          <p:cNvSpPr txBox="1"/>
          <p:nvPr/>
        </p:nvSpPr>
        <p:spPr>
          <a:xfrm>
            <a:off x="5731496" y="1423447"/>
            <a:ext cx="39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PLAYER 1			  PLAYER 2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5D187C-B38F-4585-9D66-179A3FA742FB}"/>
              </a:ext>
            </a:extLst>
          </p:cNvPr>
          <p:cNvSpPr/>
          <p:nvPr/>
        </p:nvSpPr>
        <p:spPr>
          <a:xfrm>
            <a:off x="8091341" y="3284455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Default</a:t>
            </a:r>
            <a:endParaRPr lang="es-CO" dirty="0"/>
          </a:p>
        </p:txBody>
      </p:sp>
      <p:sp>
        <p:nvSpPr>
          <p:cNvPr id="16" name="Botón de acción: ir hacia atrás o anterior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11FD7F-B334-465B-9A2D-DBE23787D98C}"/>
              </a:ext>
            </a:extLst>
          </p:cNvPr>
          <p:cNvSpPr/>
          <p:nvPr/>
        </p:nvSpPr>
        <p:spPr>
          <a:xfrm rot="16200000">
            <a:off x="9954705" y="3287597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C88330-263A-408F-B6C7-EA089007750B}"/>
              </a:ext>
            </a:extLst>
          </p:cNvPr>
          <p:cNvSpPr/>
          <p:nvPr/>
        </p:nvSpPr>
        <p:spPr>
          <a:xfrm>
            <a:off x="8091343" y="3823586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Uniforme</a:t>
            </a:r>
            <a:endParaRPr lang="es-CO" dirty="0"/>
          </a:p>
        </p:txBody>
      </p:sp>
      <p:sp>
        <p:nvSpPr>
          <p:cNvPr id="18" name="Botón de acción: ir hacia atrás o anterior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06E577-BC49-4A21-B92B-F6A7737961F1}"/>
              </a:ext>
            </a:extLst>
          </p:cNvPr>
          <p:cNvSpPr/>
          <p:nvPr/>
        </p:nvSpPr>
        <p:spPr>
          <a:xfrm rot="16200000">
            <a:off x="9954705" y="3819117"/>
            <a:ext cx="289089" cy="2828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A490FD7-FF9F-4F73-A306-1028F40A9B2E}"/>
              </a:ext>
            </a:extLst>
          </p:cNvPr>
          <p:cNvSpPr/>
          <p:nvPr/>
        </p:nvSpPr>
        <p:spPr>
          <a:xfrm>
            <a:off x="8091341" y="4922310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A9237EA-A319-4A34-8B32-5749B62643F5}"/>
              </a:ext>
            </a:extLst>
          </p:cNvPr>
          <p:cNvSpPr/>
          <p:nvPr/>
        </p:nvSpPr>
        <p:spPr>
          <a:xfrm>
            <a:off x="8113337" y="4387648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37D76C5-37FA-428B-ACCB-9DF69EF6525D}"/>
              </a:ext>
            </a:extLst>
          </p:cNvPr>
          <p:cNvSpPr/>
          <p:nvPr/>
        </p:nvSpPr>
        <p:spPr>
          <a:xfrm>
            <a:off x="8091341" y="2770049"/>
            <a:ext cx="2149311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9905B8-A13A-4E74-BDF7-78E3F686C1A6}"/>
              </a:ext>
            </a:extLst>
          </p:cNvPr>
          <p:cNvSpPr/>
          <p:nvPr/>
        </p:nvSpPr>
        <p:spPr>
          <a:xfrm>
            <a:off x="2526383" y="362932"/>
            <a:ext cx="1098224" cy="3723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9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5D023-4C32-4ADF-B216-CE696D92B615}"/>
              </a:ext>
            </a:extLst>
          </p:cNvPr>
          <p:cNvSpPr/>
          <p:nvPr/>
        </p:nvSpPr>
        <p:spPr>
          <a:xfrm>
            <a:off x="2243579" y="362932"/>
            <a:ext cx="8408709" cy="6132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09CB3-1FEE-4984-8E13-43BA40FF25F4}"/>
              </a:ext>
            </a:extLst>
          </p:cNvPr>
          <p:cNvSpPr txBox="1"/>
          <p:nvPr/>
        </p:nvSpPr>
        <p:spPr>
          <a:xfrm>
            <a:off x="5373278" y="867266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HISTORIAL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A0B18F-DA37-4351-8D13-F6EA80504438}"/>
              </a:ext>
            </a:extLst>
          </p:cNvPr>
          <p:cNvSpPr txBox="1"/>
          <p:nvPr/>
        </p:nvSpPr>
        <p:spPr>
          <a:xfrm>
            <a:off x="2630078" y="1734532"/>
            <a:ext cx="746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		        tiempo (s)			Bloque  (</a:t>
            </a:r>
            <a:r>
              <a:rPr lang="es-MX" dirty="0" err="1"/>
              <a:t>pts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4A37BBA-EC8D-4500-93A6-11EDE4511835}"/>
              </a:ext>
            </a:extLst>
          </p:cNvPr>
          <p:cNvSpPr txBox="1"/>
          <p:nvPr/>
        </p:nvSpPr>
        <p:spPr>
          <a:xfrm>
            <a:off x="2630078" y="1549866"/>
            <a:ext cx="259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Fecha</a:t>
            </a:r>
            <a:endParaRPr lang="es-CO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4F1C2AB-2307-455E-AA9C-AF54A3298255}"/>
              </a:ext>
            </a:extLst>
          </p:cNvPr>
          <p:cNvSpPr txBox="1"/>
          <p:nvPr/>
        </p:nvSpPr>
        <p:spPr>
          <a:xfrm>
            <a:off x="6485641" y="1389362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PUNTUACION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A926749-2815-4D13-A898-5A0C1F7CFBFD}"/>
              </a:ext>
            </a:extLst>
          </p:cNvPr>
          <p:cNvSpPr txBox="1"/>
          <p:nvPr/>
        </p:nvSpPr>
        <p:spPr>
          <a:xfrm>
            <a:off x="2375555" y="2309567"/>
            <a:ext cx="81164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r>
              <a:rPr lang="es-MX" dirty="0"/>
              <a:t>2021/07/09 		50				201</a:t>
            </a:r>
          </a:p>
          <a:p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76C8B9-8268-4434-916F-65F676167C89}"/>
              </a:ext>
            </a:extLst>
          </p:cNvPr>
          <p:cNvSpPr/>
          <p:nvPr/>
        </p:nvSpPr>
        <p:spPr>
          <a:xfrm>
            <a:off x="2243579" y="362932"/>
            <a:ext cx="1098224" cy="3723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9956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230</Words>
  <Application>Microsoft Office PowerPoint</Application>
  <PresentationFormat>Panorámica</PresentationFormat>
  <Paragraphs>107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INTERFAZ GRAFICA TETRIS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GRAFICA TETRIS</dc:title>
  <dc:creator>JUAN PABLO FONSECA CARDENAS</dc:creator>
  <cp:lastModifiedBy>JUAN PABLO FONSECA CARDENAS</cp:lastModifiedBy>
  <cp:revision>2</cp:revision>
  <dcterms:created xsi:type="dcterms:W3CDTF">2021-11-17T14:34:04Z</dcterms:created>
  <dcterms:modified xsi:type="dcterms:W3CDTF">2021-11-19T13:12:10Z</dcterms:modified>
</cp:coreProperties>
</file>