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EB527BEE.xml" ContentType="application/vnd.ms-powerpoint.comments+xml"/>
  <Override PartName="/ppt/notesSlides/notesSlide2.xml" ContentType="application/vnd.openxmlformats-officedocument.presentationml.notesSlide+xml"/>
  <Override PartName="/ppt/comments/modernComment_10D_139975C6.xml" ContentType="application/vnd.ms-powerpoint.comments+xml"/>
  <Override PartName="/ppt/notesSlides/notesSlide3.xml" ContentType="application/vnd.openxmlformats-officedocument.presentationml.notesSlide+xml"/>
  <Override PartName="/ppt/comments/modernComment_10E_C68F8F8B.xml" ContentType="application/vnd.ms-powerpoint.comments+xml"/>
  <Override PartName="/ppt/notesSlides/notesSlide4.xml" ContentType="application/vnd.openxmlformats-officedocument.presentationml.notesSlide+xml"/>
  <Override PartName="/ppt/comments/modernComment_10F_AFBFE85C.xml" ContentType="application/vnd.ms-powerpoint.comment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68" r:id="rId5"/>
    <p:sldId id="257" r:id="rId6"/>
    <p:sldId id="269" r:id="rId7"/>
    <p:sldId id="270" r:id="rId8"/>
    <p:sldId id="271" r:id="rId9"/>
    <p:sldId id="258" r:id="rId10"/>
    <p:sldId id="261" r:id="rId11"/>
    <p:sldId id="262" r:id="rId12"/>
    <p:sldId id="263" r:id="rId13"/>
    <p:sldId id="265" r:id="rId14"/>
    <p:sldId id="264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027416-9922-4FD6-851C-35E5023BC3A7}">
          <p14:sldIdLst>
            <p14:sldId id="256"/>
            <p14:sldId id="260"/>
            <p14:sldId id="259"/>
            <p14:sldId id="268"/>
            <p14:sldId id="257"/>
            <p14:sldId id="269"/>
            <p14:sldId id="270"/>
            <p14:sldId id="271"/>
          </p14:sldIdLst>
        </p14:section>
        <p14:section name="Mockup" id="{0AFC9C7E-4E72-435F-953F-1A530F8D429B}">
          <p14:sldIdLst>
            <p14:sldId id="258"/>
            <p14:sldId id="261"/>
            <p14:sldId id="262"/>
            <p14:sldId id="263"/>
            <p14:sldId id="265"/>
            <p14:sldId id="264"/>
          </p14:sldIdLst>
        </p14:section>
        <p14:section name="Primera capa finished" id="{5BB35366-1FF6-4E5D-AC98-E96DE5EA6A6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A5F414-FF80-BCA7-60E4-C2F503EF5748}" name="JUAN PABLO FONSECA CARDENAS" initials="JPFC" userId="S::juan.fonseca-c@mail.escuelaing.edu.co::af81e593-9ed5-467a-a264-3b6a6564bf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224A3-6785-4B0C-8BAA-8FA95D333CC4}" v="27" dt="2022-01-08T18:23:4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26B224A3-6785-4B0C-8BAA-8FA95D333CC4}"/>
    <pc:docChg chg="undo custSel addSld modSld sldOrd modSection">
      <pc:chgData name="JUAN PABLO FONSECA CARDENAS" userId="af81e593-9ed5-467a-a264-3b6a6564bf24" providerId="ADAL" clId="{26B224A3-6785-4B0C-8BAA-8FA95D333CC4}" dt="2022-01-08T18:34:02.121" v="508" actId="20577"/>
      <pc:docMkLst>
        <pc:docMk/>
      </pc:docMkLst>
      <pc:sldChg chg="modSp mod">
        <pc:chgData name="JUAN PABLO FONSECA CARDENAS" userId="af81e593-9ed5-467a-a264-3b6a6564bf24" providerId="ADAL" clId="{26B224A3-6785-4B0C-8BAA-8FA95D333CC4}" dt="2022-01-08T18:19:01.187" v="428"/>
        <pc:sldMkLst>
          <pc:docMk/>
          <pc:sldMk cId="3213081361" sldId="258"/>
        </pc:sldMkLst>
        <pc:spChg chg="mod">
          <ac:chgData name="JUAN PABLO FONSECA CARDENAS" userId="af81e593-9ed5-467a-a264-3b6a6564bf24" providerId="ADAL" clId="{26B224A3-6785-4B0C-8BAA-8FA95D333CC4}" dt="2022-01-08T18:11:10.044" v="308" actId="207"/>
          <ac:spMkLst>
            <pc:docMk/>
            <pc:sldMk cId="3213081361" sldId="258"/>
            <ac:spMk id="2" creationId="{179E8C71-5EC1-4DC2-8A44-856A71263AC5}"/>
          </ac:spMkLst>
        </pc:spChg>
        <pc:picChg chg="mod">
          <ac:chgData name="JUAN PABLO FONSECA CARDENAS" userId="af81e593-9ed5-467a-a264-3b6a6564bf24" providerId="ADAL" clId="{26B224A3-6785-4B0C-8BAA-8FA95D333CC4}" dt="2022-01-08T18:19:01.187" v="428"/>
          <ac:picMkLst>
            <pc:docMk/>
            <pc:sldMk cId="3213081361" sldId="258"/>
            <ac:picMk id="8" creationId="{4B800D44-B81D-478E-982C-3D667A115CEB}"/>
          </ac:picMkLst>
        </pc:picChg>
        <pc:picChg chg="mod">
          <ac:chgData name="JUAN PABLO FONSECA CARDENAS" userId="af81e593-9ed5-467a-a264-3b6a6564bf24" providerId="ADAL" clId="{26B224A3-6785-4B0C-8BAA-8FA95D333CC4}" dt="2022-01-08T18:18:39.966" v="427"/>
          <ac:picMkLst>
            <pc:docMk/>
            <pc:sldMk cId="3213081361" sldId="258"/>
            <ac:picMk id="10" creationId="{08B3E7F1-4413-4C4A-AF19-4A3F9506D0F6}"/>
          </ac:picMkLst>
        </pc:picChg>
      </pc:sldChg>
      <pc:sldChg chg="addSp modSp mod">
        <pc:chgData name="JUAN PABLO FONSECA CARDENAS" userId="af81e593-9ed5-467a-a264-3b6a6564bf24" providerId="ADAL" clId="{26B224A3-6785-4B0C-8BAA-8FA95D333CC4}" dt="2022-01-08T18:23:47.974" v="454"/>
        <pc:sldMkLst>
          <pc:docMk/>
          <pc:sldMk cId="3676270241" sldId="261"/>
        </pc:sldMkLst>
        <pc:spChg chg="mod">
          <ac:chgData name="JUAN PABLO FONSECA CARDENAS" userId="af81e593-9ed5-467a-a264-3b6a6564bf24" providerId="ADAL" clId="{26B224A3-6785-4B0C-8BAA-8FA95D333CC4}" dt="2022-01-08T18:04:19.182" v="86" actId="1076"/>
          <ac:spMkLst>
            <pc:docMk/>
            <pc:sldMk cId="3676270241" sldId="261"/>
            <ac:spMk id="3" creationId="{E6131892-DF5D-4728-9018-56EF2F602F9B}"/>
          </ac:spMkLst>
        </pc:spChg>
        <pc:spChg chg="add mod">
          <ac:chgData name="JUAN PABLO FONSECA CARDENAS" userId="af81e593-9ed5-467a-a264-3b6a6564bf24" providerId="ADAL" clId="{26B224A3-6785-4B0C-8BAA-8FA95D333CC4}" dt="2022-01-08T18:20:38.370" v="431"/>
          <ac:spMkLst>
            <pc:docMk/>
            <pc:sldMk cId="3676270241" sldId="261"/>
            <ac:spMk id="12" creationId="{FC121F38-B927-4A59-952C-3B6802162006}"/>
          </ac:spMkLst>
        </pc:spChg>
        <pc:spChg chg="add mod">
          <ac:chgData name="JUAN PABLO FONSECA CARDENAS" userId="af81e593-9ed5-467a-a264-3b6a6564bf24" providerId="ADAL" clId="{26B224A3-6785-4B0C-8BAA-8FA95D333CC4}" dt="2022-01-08T18:22:45.071" v="446"/>
          <ac:spMkLst>
            <pc:docMk/>
            <pc:sldMk cId="3676270241" sldId="261"/>
            <ac:spMk id="14" creationId="{EB0BE00D-2436-4A33-B08C-A4D554131818}"/>
          </ac:spMkLst>
        </pc:spChg>
        <pc:spChg chg="add mod">
          <ac:chgData name="JUAN PABLO FONSECA CARDENAS" userId="af81e593-9ed5-467a-a264-3b6a6564bf24" providerId="ADAL" clId="{26B224A3-6785-4B0C-8BAA-8FA95D333CC4}" dt="2022-01-08T18:17:25.235" v="426" actId="20577"/>
          <ac:spMkLst>
            <pc:docMk/>
            <pc:sldMk cId="3676270241" sldId="261"/>
            <ac:spMk id="17" creationId="{57FAC113-4CAB-4366-8D02-CF3C75C264EC}"/>
          </ac:spMkLst>
        </pc:spChg>
        <pc:spChg chg="add mod">
          <ac:chgData name="JUAN PABLO FONSECA CARDENAS" userId="af81e593-9ed5-467a-a264-3b6a6564bf24" providerId="ADAL" clId="{26B224A3-6785-4B0C-8BAA-8FA95D333CC4}" dt="2022-01-08T18:22:55.151" v="447"/>
          <ac:spMkLst>
            <pc:docMk/>
            <pc:sldMk cId="3676270241" sldId="261"/>
            <ac:spMk id="18" creationId="{91F887C6-A1DB-4834-9778-56ED003A23F6}"/>
          </ac:spMkLst>
        </pc:spChg>
        <pc:spChg chg="add mod">
          <ac:chgData name="JUAN PABLO FONSECA CARDENAS" userId="af81e593-9ed5-467a-a264-3b6a6564bf24" providerId="ADAL" clId="{26B224A3-6785-4B0C-8BAA-8FA95D333CC4}" dt="2022-01-08T18:04:14.842" v="85" actId="20577"/>
          <ac:spMkLst>
            <pc:docMk/>
            <pc:sldMk cId="3676270241" sldId="261"/>
            <ac:spMk id="19" creationId="{F08C8139-307D-4008-B600-EDCF28AE007A}"/>
          </ac:spMkLst>
        </pc:spChg>
        <pc:spChg chg="add mod">
          <ac:chgData name="JUAN PABLO FONSECA CARDENAS" userId="af81e593-9ed5-467a-a264-3b6a6564bf24" providerId="ADAL" clId="{26B224A3-6785-4B0C-8BAA-8FA95D333CC4}" dt="2022-01-08T18:23:47.974" v="454"/>
          <ac:spMkLst>
            <pc:docMk/>
            <pc:sldMk cId="3676270241" sldId="261"/>
            <ac:spMk id="20" creationId="{4BA248A2-3F02-4F25-A857-680BF4ED09A7}"/>
          </ac:spMkLst>
        </pc:spChg>
        <pc:picChg chg="mod">
          <ac:chgData name="JUAN PABLO FONSECA CARDENAS" userId="af81e593-9ed5-467a-a264-3b6a6564bf24" providerId="ADAL" clId="{26B224A3-6785-4B0C-8BAA-8FA95D333CC4}" dt="2022-01-08T18:20:02.685" v="430"/>
          <ac:picMkLst>
            <pc:docMk/>
            <pc:sldMk cId="3676270241" sldId="261"/>
            <ac:picMk id="10" creationId="{08B3E7F1-4413-4C4A-AF19-4A3F9506D0F6}"/>
          </ac:picMkLst>
        </pc:picChg>
      </pc:sldChg>
      <pc:sldChg chg="addSp delSp modSp add mod">
        <pc:chgData name="JUAN PABLO FONSECA CARDENAS" userId="af81e593-9ed5-467a-a264-3b6a6564bf24" providerId="ADAL" clId="{26B224A3-6785-4B0C-8BAA-8FA95D333CC4}" dt="2022-01-08T18:23:46.293" v="453"/>
        <pc:sldMkLst>
          <pc:docMk/>
          <pc:sldMk cId="3492346804" sldId="262"/>
        </pc:sldMkLst>
        <pc:spChg chg="mod">
          <ac:chgData name="JUAN PABLO FONSECA CARDENAS" userId="af81e593-9ed5-467a-a264-3b6a6564bf24" providerId="ADAL" clId="{26B224A3-6785-4B0C-8BAA-8FA95D333CC4}" dt="2022-01-08T18:07:07.672" v="128" actId="14100"/>
          <ac:spMkLst>
            <pc:docMk/>
            <pc:sldMk cId="3492346804" sldId="262"/>
            <ac:spMk id="3" creationId="{E6131892-DF5D-4728-9018-56EF2F602F9B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2" creationId="{FC121F38-B927-4A59-952C-3B6802162006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4" creationId="{EB0BE00D-2436-4A33-B08C-A4D554131818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7" creationId="{57FAC113-4CAB-4366-8D02-CF3C75C264EC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8" creationId="{91F887C6-A1DB-4834-9778-56ED003A23F6}"/>
          </ac:spMkLst>
        </pc:spChg>
        <pc:spChg chg="add del mod">
          <ac:chgData name="JUAN PABLO FONSECA CARDENAS" userId="af81e593-9ed5-467a-a264-3b6a6564bf24" providerId="ADAL" clId="{26B224A3-6785-4B0C-8BAA-8FA95D333CC4}" dt="2022-01-08T18:07:11.193" v="129" actId="478"/>
          <ac:spMkLst>
            <pc:docMk/>
            <pc:sldMk cId="3492346804" sldId="262"/>
            <ac:spMk id="19" creationId="{AEC753DC-50EB-4F1D-B64F-12E2F11C05F8}"/>
          </ac:spMkLst>
        </pc:spChg>
        <pc:spChg chg="add mod">
          <ac:chgData name="JUAN PABLO FONSECA CARDENAS" userId="af81e593-9ed5-467a-a264-3b6a6564bf24" providerId="ADAL" clId="{26B224A3-6785-4B0C-8BAA-8FA95D333CC4}" dt="2022-01-08T18:06:02.194" v="106" actId="255"/>
          <ac:spMkLst>
            <pc:docMk/>
            <pc:sldMk cId="3492346804" sldId="262"/>
            <ac:spMk id="20" creationId="{BCC2E222-1EA4-4059-B879-D93117DFBB45}"/>
          </ac:spMkLst>
        </pc:spChg>
        <pc:spChg chg="add mod">
          <ac:chgData name="JUAN PABLO FONSECA CARDENAS" userId="af81e593-9ed5-467a-a264-3b6a6564bf24" providerId="ADAL" clId="{26B224A3-6785-4B0C-8BAA-8FA95D333CC4}" dt="2022-01-08T18:06:17.826" v="117" actId="20577"/>
          <ac:spMkLst>
            <pc:docMk/>
            <pc:sldMk cId="3492346804" sldId="262"/>
            <ac:spMk id="21" creationId="{56D03A46-2B89-476A-B413-9894BCF43638}"/>
          </ac:spMkLst>
        </pc:spChg>
        <pc:spChg chg="add mod">
          <ac:chgData name="JUAN PABLO FONSECA CARDENAS" userId="af81e593-9ed5-467a-a264-3b6a6564bf24" providerId="ADAL" clId="{26B224A3-6785-4B0C-8BAA-8FA95D333CC4}" dt="2022-01-08T18:06:56.176" v="127" actId="20577"/>
          <ac:spMkLst>
            <pc:docMk/>
            <pc:sldMk cId="3492346804" sldId="262"/>
            <ac:spMk id="22" creationId="{02A29AE9-3266-4BC2-A846-423E7751E074}"/>
          </ac:spMkLst>
        </pc:spChg>
        <pc:spChg chg="add mod">
          <ac:chgData name="JUAN PABLO FONSECA CARDENAS" userId="af81e593-9ed5-467a-a264-3b6a6564bf24" providerId="ADAL" clId="{26B224A3-6785-4B0C-8BAA-8FA95D333CC4}" dt="2022-01-08T18:23:46.293" v="453"/>
          <ac:spMkLst>
            <pc:docMk/>
            <pc:sldMk cId="3492346804" sldId="262"/>
            <ac:spMk id="23" creationId="{58045691-7CB5-453A-9BF3-0A9F57C1C811}"/>
          </ac:spMkLst>
        </pc:spChg>
        <pc:picChg chg="mod">
          <ac:chgData name="JUAN PABLO FONSECA CARDENAS" userId="af81e593-9ed5-467a-a264-3b6a6564bf24" providerId="ADAL" clId="{26B224A3-6785-4B0C-8BAA-8FA95D333CC4}" dt="2022-01-08T18:19:51.133" v="429"/>
          <ac:picMkLst>
            <pc:docMk/>
            <pc:sldMk cId="3492346804" sldId="262"/>
            <ac:picMk id="8" creationId="{4B800D44-B81D-478E-982C-3D667A115CEB}"/>
          </ac:picMkLst>
        </pc:picChg>
      </pc:sldChg>
      <pc:sldChg chg="addSp delSp modSp add mod ord modNotesTx">
        <pc:chgData name="JUAN PABLO FONSECA CARDENAS" userId="af81e593-9ed5-467a-a264-3b6a6564bf24" providerId="ADAL" clId="{26B224A3-6785-4B0C-8BAA-8FA95D333CC4}" dt="2022-01-08T18:34:02.121" v="508" actId="20577"/>
        <pc:sldMkLst>
          <pc:docMk/>
          <pc:sldMk cId="1493410646" sldId="263"/>
        </pc:sldMkLst>
        <pc:spChg chg="mod">
          <ac:chgData name="JUAN PABLO FONSECA CARDENAS" userId="af81e593-9ed5-467a-a264-3b6a6564bf24" providerId="ADAL" clId="{26B224A3-6785-4B0C-8BAA-8FA95D333CC4}" dt="2022-01-08T18:08:58.989" v="147" actId="122"/>
          <ac:spMkLst>
            <pc:docMk/>
            <pc:sldMk cId="1493410646" sldId="263"/>
            <ac:spMk id="2" creationId="{179E8C71-5EC1-4DC2-8A44-856A71263AC5}"/>
          </ac:spMkLst>
        </pc:spChg>
        <pc:spChg chg="add mod">
          <ac:chgData name="JUAN PABLO FONSECA CARDENAS" userId="af81e593-9ed5-467a-a264-3b6a6564bf24" providerId="ADAL" clId="{26B224A3-6785-4B0C-8BAA-8FA95D333CC4}" dt="2022-01-08T18:21:29.087" v="434" actId="1076"/>
          <ac:spMkLst>
            <pc:docMk/>
            <pc:sldMk cId="1493410646" sldId="263"/>
            <ac:spMk id="3" creationId="{0420946C-61BE-448D-B78D-A29C2B945180}"/>
          </ac:spMkLst>
        </pc:spChg>
        <pc:spChg chg="add mod">
          <ac:chgData name="JUAN PABLO FONSECA CARDENAS" userId="af81e593-9ed5-467a-a264-3b6a6564bf24" providerId="ADAL" clId="{26B224A3-6785-4B0C-8BAA-8FA95D333CC4}" dt="2022-01-08T18:09:56.364" v="176" actId="20577"/>
          <ac:spMkLst>
            <pc:docMk/>
            <pc:sldMk cId="1493410646" sldId="263"/>
            <ac:spMk id="4" creationId="{822E91CA-8244-472A-8273-6A90593C6646}"/>
          </ac:spMkLst>
        </pc:spChg>
        <pc:spChg chg="add mod">
          <ac:chgData name="JUAN PABLO FONSECA CARDENAS" userId="af81e593-9ed5-467a-a264-3b6a6564bf24" providerId="ADAL" clId="{26B224A3-6785-4B0C-8BAA-8FA95D333CC4}" dt="2022-01-08T18:09:44.561" v="161" actId="1076"/>
          <ac:spMkLst>
            <pc:docMk/>
            <pc:sldMk cId="1493410646" sldId="263"/>
            <ac:spMk id="12" creationId="{7F61836D-B6C9-4B0A-8B5D-08EA39F5448B}"/>
          </ac:spMkLst>
        </pc:spChg>
        <pc:spChg chg="add mod">
          <ac:chgData name="JUAN PABLO FONSECA CARDENAS" userId="af81e593-9ed5-467a-a264-3b6a6564bf24" providerId="ADAL" clId="{26B224A3-6785-4B0C-8BAA-8FA95D333CC4}" dt="2022-01-08T18:11:31.094" v="316" actId="20577"/>
          <ac:spMkLst>
            <pc:docMk/>
            <pc:sldMk cId="1493410646" sldId="263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08:10.687" v="142" actId="478"/>
          <ac:spMkLst>
            <pc:docMk/>
            <pc:sldMk cId="1493410646" sldId="263"/>
            <ac:spMk id="16" creationId="{96D17C9C-7D0D-40DA-B48F-3166631861B9}"/>
          </ac:spMkLst>
        </pc:spChg>
        <pc:spChg chg="add mod">
          <ac:chgData name="JUAN PABLO FONSECA CARDENAS" userId="af81e593-9ed5-467a-a264-3b6a6564bf24" providerId="ADAL" clId="{26B224A3-6785-4B0C-8BAA-8FA95D333CC4}" dt="2022-01-08T18:11:50.470" v="324" actId="20577"/>
          <ac:spMkLst>
            <pc:docMk/>
            <pc:sldMk cId="1493410646" sldId="263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1:38.979" v="445" actId="20577"/>
          <ac:spMkLst>
            <pc:docMk/>
            <pc:sldMk cId="1493410646" sldId="263"/>
            <ac:spMk id="18" creationId="{35199CB1-817D-4B95-B43E-70739A458945}"/>
          </ac:spMkLst>
        </pc:spChg>
        <pc:spChg chg="add mod">
          <ac:chgData name="JUAN PABLO FONSECA CARDENAS" userId="af81e593-9ed5-467a-a264-3b6a6564bf24" providerId="ADAL" clId="{26B224A3-6785-4B0C-8BAA-8FA95D333CC4}" dt="2022-01-08T18:23:44.683" v="452"/>
          <ac:spMkLst>
            <pc:docMk/>
            <pc:sldMk cId="1493410646" sldId="263"/>
            <ac:spMk id="19" creationId="{E1F70C79-3414-4230-8C0E-E83AD4600B88}"/>
          </ac:spMkLst>
        </pc:spChg>
      </pc:sldChg>
      <pc:sldChg chg="addSp delSp modSp add mod">
        <pc:chgData name="JUAN PABLO FONSECA CARDENAS" userId="af81e593-9ed5-467a-a264-3b6a6564bf24" providerId="ADAL" clId="{26B224A3-6785-4B0C-8BAA-8FA95D333CC4}" dt="2022-01-08T18:23:27.682" v="450"/>
        <pc:sldMkLst>
          <pc:docMk/>
          <pc:sldMk cId="2609349834" sldId="264"/>
        </pc:sldMkLst>
        <pc:spChg chg="add mod">
          <ac:chgData name="JUAN PABLO FONSECA CARDENAS" userId="af81e593-9ed5-467a-a264-3b6a6564bf24" providerId="ADAL" clId="{26B224A3-6785-4B0C-8BAA-8FA95D333CC4}" dt="2022-01-08T18:23:27.682" v="450"/>
          <ac:spMkLst>
            <pc:docMk/>
            <pc:sldMk cId="2609349834" sldId="264"/>
            <ac:spMk id="5" creationId="{D134C4D8-5EE8-4811-99B2-4723531D4E79}"/>
          </ac:spMkLst>
        </pc:spChg>
        <pc:spChg chg="mod">
          <ac:chgData name="JUAN PABLO FONSECA CARDENAS" userId="af81e593-9ed5-467a-a264-3b6a6564bf24" providerId="ADAL" clId="{26B224A3-6785-4B0C-8BAA-8FA95D333CC4}" dt="2022-01-08T18:12:59.907" v="339" actId="20577"/>
          <ac:spMkLst>
            <pc:docMk/>
            <pc:sldMk cId="2609349834" sldId="264"/>
            <ac:spMk id="12" creationId="{7F61836D-B6C9-4B0A-8B5D-08EA39F5448B}"/>
          </ac:spMkLst>
        </pc:spChg>
        <pc:spChg chg="del mod">
          <ac:chgData name="JUAN PABLO FONSECA CARDENAS" userId="af81e593-9ed5-467a-a264-3b6a6564bf24" providerId="ADAL" clId="{26B224A3-6785-4B0C-8BAA-8FA95D333CC4}" dt="2022-01-08T18:13:10.694" v="341" actId="478"/>
          <ac:spMkLst>
            <pc:docMk/>
            <pc:sldMk cId="2609349834" sldId="264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13:14.615" v="343" actId="478"/>
          <ac:spMkLst>
            <pc:docMk/>
            <pc:sldMk cId="2609349834" sldId="264"/>
            <ac:spMk id="17" creationId="{55FF88AC-C094-4C34-8085-CD35BAB94DEA}"/>
          </ac:spMkLst>
        </pc:spChg>
      </pc:sldChg>
      <pc:sldChg chg="addSp modSp add mod">
        <pc:chgData name="JUAN PABLO FONSECA CARDENAS" userId="af81e593-9ed5-467a-a264-3b6a6564bf24" providerId="ADAL" clId="{26B224A3-6785-4B0C-8BAA-8FA95D333CC4}" dt="2022-01-08T18:23:42.765" v="451"/>
        <pc:sldMkLst>
          <pc:docMk/>
          <pc:sldMk cId="2826486781" sldId="265"/>
        </pc:sldMkLst>
        <pc:spChg chg="mod">
          <ac:chgData name="JUAN PABLO FONSECA CARDENAS" userId="af81e593-9ed5-467a-a264-3b6a6564bf24" providerId="ADAL" clId="{26B224A3-6785-4B0C-8BAA-8FA95D333CC4}" dt="2022-01-08T18:14:10.976" v="358" actId="20577"/>
          <ac:spMkLst>
            <pc:docMk/>
            <pc:sldMk cId="2826486781" sldId="265"/>
            <ac:spMk id="12" creationId="{7F61836D-B6C9-4B0A-8B5D-08EA39F5448B}"/>
          </ac:spMkLst>
        </pc:spChg>
        <pc:spChg chg="mod">
          <ac:chgData name="JUAN PABLO FONSECA CARDENAS" userId="af81e593-9ed5-467a-a264-3b6a6564bf24" providerId="ADAL" clId="{26B224A3-6785-4B0C-8BAA-8FA95D333CC4}" dt="2022-01-08T18:14:15.517" v="367" actId="20577"/>
          <ac:spMkLst>
            <pc:docMk/>
            <pc:sldMk cId="2826486781" sldId="265"/>
            <ac:spMk id="14" creationId="{240D1A64-2A01-4627-B12A-92760895A2EC}"/>
          </ac:spMkLst>
        </pc:spChg>
        <pc:spChg chg="add mod">
          <ac:chgData name="JUAN PABLO FONSECA CARDENAS" userId="af81e593-9ed5-467a-a264-3b6a6564bf24" providerId="ADAL" clId="{26B224A3-6785-4B0C-8BAA-8FA95D333CC4}" dt="2022-01-08T18:15:59.340" v="382" actId="1076"/>
          <ac:spMkLst>
            <pc:docMk/>
            <pc:sldMk cId="2826486781" sldId="265"/>
            <ac:spMk id="16" creationId="{C9E7A9CD-C7AC-4C32-A408-8A0E49FB54BA}"/>
          </ac:spMkLst>
        </pc:spChg>
        <pc:spChg chg="mod">
          <ac:chgData name="JUAN PABLO FONSECA CARDENAS" userId="af81e593-9ed5-467a-a264-3b6a6564bf24" providerId="ADAL" clId="{26B224A3-6785-4B0C-8BAA-8FA95D333CC4}" dt="2022-01-08T18:16:03.250" v="388" actId="20577"/>
          <ac:spMkLst>
            <pc:docMk/>
            <pc:sldMk cId="2826486781" sldId="265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3:42.765" v="451"/>
          <ac:spMkLst>
            <pc:docMk/>
            <pc:sldMk cId="2826486781" sldId="265"/>
            <ac:spMk id="18" creationId="{7FBA28A7-DBB4-4F41-8F46-7AA4FD9B7533}"/>
          </ac:spMkLst>
        </pc:spChg>
      </pc:sldChg>
    </pc:docChg>
  </pc:docChgLst>
</pc:chgInfo>
</file>

<file path=ppt/comments/modernComment_10C_EB527B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28C7C2-40CF-4DCB-80E9-82636790EE56}" authorId="{59A5F414-FF80-BCA7-60E4-C2F503EF5748}" created="2022-01-10T15:27:04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6" creationId="{66EE6DB0-42C5-4D37-8A91-6B769E0CED98}"/>
    </ac:deMkLst>
    <p188:txBody>
      <a:bodyPr/>
      <a:lstStyle/>
      <a:p>
        <a:r>
          <a:rPr lang="es-CO"/>
          <a:t>Tabla categorias,  muestra categoria concatenado con var/fijo, mensual (valor), saldoActual
</a:t>
        </a:r>
      </a:p>
    </p188:txBody>
  </p188:cm>
  <p188:cm id="{A543F576-8662-410E-ADF5-8E03A598B9CC}" authorId="{59A5F414-FF80-BCA7-60E4-C2F503EF5748}" created="2022-01-10T15:47:58.6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17" creationId="{3E384A67-2C5D-4465-B50F-7B509A69B381}"/>
    </ac:deMkLst>
    <p188:txBody>
      <a:bodyPr/>
      <a:lstStyle/>
      <a:p>
        <a:r>
          <a:rPr lang="es-CO"/>
          <a:t>Persona, fecha, valor. Mas un boton de "pagado" o "cobrado". Son los datos a recoger</a:t>
        </a:r>
      </a:p>
    </p188:txBody>
  </p188:cm>
  <p188:cm id="{94AD83A5-6600-4682-830C-77DE4A08AE12}" authorId="{59A5F414-FF80-BCA7-60E4-C2F503EF5748}" created="2022-01-10T16:17:08.6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picMk id="42" creationId="{C02F6EA9-A154-49D9-913A-955A5AA53E86}"/>
    </ac:deMkLst>
    <p188:txBody>
      <a:bodyPr/>
      <a:lstStyle/>
      <a:p>
        <a:r>
          <a:rPr lang="es-CO"/>
          <a:t>Muestra una tabla u otra (titulos: por hacer, hechos)</a:t>
        </a:r>
      </a:p>
    </p188:txBody>
  </p188:cm>
  <p188:cm id="{FC74B68A-69D4-416C-A1B1-FB15AC3B3C21}" authorId="{59A5F414-FF80-BCA7-60E4-C2F503EF5748}" created="2022-01-10T16:19:52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5" creationId="{F8AFAFF6-F479-4576-9D55-EE2DC9655227}"/>
    </ac:deMkLst>
    <p188:txBody>
      <a:bodyPr/>
      <a:lstStyle/>
      <a:p>
        <a:r>
          <a:rPr lang="es-CO"/>
          <a:t>Al pasar mouse por encima: mostrar icono de editar, y permitir cambiar año y mes</a:t>
        </a:r>
      </a:p>
    </p188:txBody>
  </p188:cm>
  <p188:cm id="{6E659B7A-C1A0-4457-92BF-89D6DA223F73}" authorId="{59A5F414-FF80-BCA7-60E4-C2F503EF5748}" created="2022-01-10T16:20:12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8051438" sldId="268"/>
      <ac:spMk id="36" creationId="{D541F15A-8C37-4AB8-AF33-08D0746D4625}"/>
    </ac:deMkLst>
    <p188:txBody>
      <a:bodyPr/>
      <a:lstStyle/>
      <a:p>
        <a:r>
          <a:rPr lang="es-CO"/>
          <a:t>Al pasar mouse por encima: mostrar icono de mas, y abrir un coso para ingresar plata, lo mismo con gastos, deudas</a:t>
        </a:r>
      </a:p>
    </p188:txBody>
  </p188:cm>
</p188:cmLst>
</file>

<file path=ppt/comments/modernComment_10D_139975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F3C68-FC4A-4E40-97CB-A6DA83DAC0A8}" authorId="{59A5F414-FF80-BCA7-60E4-C2F503EF5748}" created="2022-01-11T17:13:52.4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3" creationId="{51C8136D-5EFA-406C-8C54-29E10D9C3D0F}"/>
    </ac:deMkLst>
    <p188:txBody>
      <a:bodyPr/>
      <a:lstStyle/>
      <a:p>
        <a:r>
          <a:rPr lang="es-CO"/>
          <a:t>Solo tendrá los temas a repasar. Si está vacio mostrar "No tienes temas por repasar" + filtrar por materias y eso</a:t>
        </a:r>
      </a:p>
    </p188:txBody>
  </p188:cm>
  <p188:cm id="{5458DAFB-E64C-4740-92A5-3CFACB6916A8}" authorId="{59A5F414-FF80-BCA7-60E4-C2F503EF5748}" created="2022-01-11T17:34:44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picMk id="46" creationId="{C3303CA2-6F1A-4C24-9C3C-64482975F997}"/>
    </ac:deMkLst>
    <p188:txBody>
      <a:bodyPr/>
      <a:lstStyle/>
      <a:p>
        <a:r>
          <a:rPr lang="es-CO"/>
          <a:t>reditar, buscar apuntes
</a:t>
        </a:r>
      </a:p>
    </p188:txBody>
  </p188:cm>
  <p188:cm id="{D09C45AB-D0AB-4D66-B91C-5FED0724217B}" authorId="{59A5F414-FF80-BCA7-60E4-C2F503EF5748}" created="2022-01-11T17:54:17.8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824262" sldId="269"/>
      <ac:spMk id="24" creationId="{F58F5847-7162-4D0C-A6CB-B602BEA5AFCC}"/>
    </ac:deMkLst>
    <p188:txBody>
      <a:bodyPr/>
      <a:lstStyle/>
      <a:p>
        <a:r>
          <a:rPr lang="es-CO"/>
          <a:t>Agrega un tema o examen (tanto nuevo como existente)</a:t>
        </a:r>
      </a:p>
    </p188:txBody>
  </p188:cm>
</p188:cmLst>
</file>

<file path=ppt/comments/modernComment_10E_C68F8F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C9D9F3-93F5-48C9-AE6E-E4C0CCBA8D28}" authorId="{59A5F414-FF80-BCA7-60E4-C2F503EF5748}" created="2022-01-13T11:21:51.4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2" creationId="{19DA98B4-23B7-4C82-8FA2-4DA36A12D5DD}"/>
    </ac:deMkLst>
    <p188:txBody>
      <a:bodyPr/>
      <a:lstStyle/>
      <a:p>
        <a:r>
          <a:rPr lang="es-CO"/>
          <a:t>En esta el menú no existirá</a:t>
        </a:r>
      </a:p>
    </p188:txBody>
  </p188:cm>
  <p188:cm id="{5F22AB0E-9F2C-42DC-B5B2-390FFAA901D5}" authorId="{59A5F414-FF80-BCA7-60E4-C2F503EF5748}" created="2022-01-13T11:27:40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6" creationId="{CA503976-FE6B-43CA-8DB3-D61ABCE27380}"/>
    </ac:deMkLst>
    <p188:txBody>
      <a:bodyPr/>
      <a:lstStyle/>
      <a:p>
        <a:r>
          <a:rPr lang="es-CO"/>
          <a:t>Buscar otros temas</a:t>
        </a:r>
      </a:p>
    </p188:txBody>
  </p188:cm>
  <p188:cm id="{E8E4AD2A-AAA2-46AB-8CA5-83F753B4CC54}" authorId="{59A5F414-FF80-BCA7-60E4-C2F503EF5748}" created="2022-01-13T11:28:57.5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Secciones: Apuntes. Tarjetas. Examenes, y cada una tendrá un coso de busqueda, pa filtrar por nombre, y chips pa filtrar por Mi universidad</a:t>
        </a:r>
      </a:p>
    </p188:txBody>
  </p188:cm>
  <p188:cm id="{B2148172-2F73-4BDA-B2B8-84E43ACA77B5}" authorId="{59A5F414-FF80-BCA7-60E4-C2F503EF5748}" created="2022-01-13T11:30:06.94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1297163" sldId="270"/>
      <ac:picMk id="4" creationId="{7E580C8A-4097-4C4C-9C20-135B5BC5B52D}"/>
    </ac:deMkLst>
    <p188:txBody>
      <a:bodyPr/>
      <a:lstStyle/>
      <a:p>
        <a:r>
          <a:rPr lang="es-CO"/>
          <a:t>Cada una tendra una tabla dentro. 
Valoración (estrellas) Apunte / tarjetas / examen, autor, boton de agregar</a:t>
        </a:r>
      </a:p>
    </p188:txBody>
  </p188:cm>
</p188:cmLst>
</file>

<file path=ppt/comments/modernComment_10F_AFBFE8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601DF9-869D-480C-B574-1BF04CBE4005}" authorId="{59A5F414-FF80-BCA7-60E4-C2F503EF5748}" created="2022-01-13T11:38:03.7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No existirá el menú x2</a:t>
        </a:r>
      </a:p>
    </p188:txBody>
  </p188:cm>
  <p188:cm id="{0F471921-8272-4DD3-92A7-0373AD45E5FA}" authorId="{59A5F414-FF80-BCA7-60E4-C2F503EF5748}" created="2022-01-13T11:41:47.8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8589660" sldId="271"/>
      <ac:picMk id="5" creationId="{F56E26AA-AC24-4269-8A0B-F2A0BD655106}"/>
    </ac:deMkLst>
    <p188:txBody>
      <a:bodyPr/>
      <a:lstStyle/>
      <a:p>
        <a:r>
          <a:rPr lang="es-CO"/>
          <a:t>Teórico  | repasar
Práctico | repasar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33B9-1F74-4012-B034-2B232019E8C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D369-5B0A-4A0F-9451-734DF8679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6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DASHBOARD FINANZAS: Para agregar cosas a las tablas, tener controles como los de ng ultima-</a:t>
            </a:r>
            <a:r>
              <a:rPr lang="es-MX" dirty="0" err="1"/>
              <a:t>template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99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89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Interfaz al </a:t>
            </a:r>
            <a:r>
              <a:rPr lang="es-MX" dirty="0" err="1"/>
              <a:t>clickear</a:t>
            </a:r>
            <a:r>
              <a:rPr lang="es-MX" dirty="0"/>
              <a:t> en buscar apuntes de un tema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45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Opción de subir sus propios apuntes en materias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1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B26-A0E7-4801-9734-97F11BDB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D3770-11E2-4356-8BAD-5E48B9CD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233D-ED3A-406B-AC46-D8C3695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EA949-70A0-4EA4-AA59-23485912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CB0BD-2079-42E1-870E-FB55465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40E-843D-45E8-9075-24167F9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84CF3-58C2-48D0-8B34-F571387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E7F-6057-4980-9A5D-B160E320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0C34E-4152-4218-9A91-743E117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E0CA-28BB-4379-BE73-7144FDF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5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F280D-D879-4DA6-9552-418747E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785DF-7C22-4AD9-88BB-125AE2F5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D455D-E028-465F-8EB0-E33F6FC7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66A36-B688-4451-AAAC-E48DEE5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AEEA-2425-471C-AA78-FFB0FC47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CF4B-40D7-4A42-A79E-C497A3B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C2FC-3CB9-419D-985E-82F1C21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9FE6-86C6-4BB9-8D7C-4F0C997D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FAD5-44DB-498D-B6DE-A23CF56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0BCE4-B3A2-4AD4-910A-9FDD286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A0FF-25F2-4865-A14D-16F6410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B303-D985-48B7-B173-F3055F7C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4497E-5913-4054-BB35-E7BC282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A3A5-5475-4489-A9E0-9E912EC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A548-F985-4C60-A4EE-11B20E6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4D8-5822-49A0-975D-D505B5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E6521-7359-49E6-BB67-6AFB0838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65C20-15F0-4E40-AE5A-58CF2318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692A8-2AB8-4969-95E4-5430E9D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A533-436A-4137-B85B-731555E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8E989-9BDE-41D7-ABCE-95B0AC8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9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AEA9-D079-411D-A34A-1C070C9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1075B-1EAC-408F-ACF9-01869032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A68F3-271F-4C5F-87A7-A74FAEE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3CE34-B4F9-4AB2-A794-1CC073F4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00FEB-C038-4494-A335-458EFB0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3A6C9-C17C-4A35-95D9-9E03CB3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A2C50B-43F5-4251-A8B9-7C1E05E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8062D-3C4B-4A56-A80C-D3ABF50A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1FA2-61D2-49AC-B35B-97FB0FE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7776E-D398-4C18-B2E8-82FFAA86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D990F-520C-4B31-8905-AE6FB11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70D8D-5860-4C0C-AE4A-A554C92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D8D1E7-133C-4E46-B63A-215C52C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9EC3B2-DE18-450A-9898-2463FC6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57071-D3C6-4424-B3DD-C89A61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D5EE-7CD4-453C-A136-69DFD26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F9DEA-121A-47F3-87E0-6198CB47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E082B-1CBC-46A6-962F-8566F5A7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26AAF-7E97-4A86-A5E7-BA2D7C9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C646-C372-4E93-8CAE-E5D20458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A13A4-0C1C-4627-B54D-96119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3174-E99D-44AD-8670-0FCF6D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A31F6-5A7B-4371-A0AD-47CA2ABD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5EAD3F-263B-4E45-B85B-815B3C8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B5528-8549-4FD0-9BD6-143F888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DDCCE-01C2-4E32-8805-899DDF4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EEE19-6CA1-4870-B7D9-FBD224D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149C0-5D3C-4294-B088-7C3B3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16C78-693A-43C2-9185-CD9FD50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F6588-5182-4B68-8953-F6FD5A79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5D3F-4706-4E2C-BC2A-3B66B417C6BC}" type="datetimeFigureOut">
              <a:rPr lang="es-CO" smtClean="0"/>
              <a:t>13/01/2022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9AF72-8C44-4C41-AD12-F138789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8E13-171A-4636-8FB4-BAD1618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2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1.xml"/><Relationship Id="rId7" Type="http://schemas.openxmlformats.org/officeDocument/2006/relationships/slide" Target="slide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EB527BE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18/10/relationships/comments" Target="../comments/modernComment_10D_139975C6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C68F8F8B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0F_AFBFE85C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071D-BECD-443E-9767-4AB7AD00E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20A83-DDF4-400E-921F-28D0FAF04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Organize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life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9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7541339" y="1388697"/>
            <a:ext cx="2252522" cy="1176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7" action="ppaction://hlinksldjump"/>
            <a:extLst>
              <a:ext uri="{FF2B5EF4-FFF2-40B4-BE49-F238E27FC236}">
                <a16:creationId xmlns:a16="http://schemas.microsoft.com/office/drawing/2014/main" id="{FC121F38-B927-4A59-952C-3B6802162006}"/>
              </a:ext>
            </a:extLst>
          </p:cNvPr>
          <p:cNvSpPr txBox="1"/>
          <p:nvPr/>
        </p:nvSpPr>
        <p:spPr>
          <a:xfrm>
            <a:off x="7536447" y="1532914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Estudio</a:t>
            </a:r>
          </a:p>
        </p:txBody>
      </p:sp>
      <p:sp>
        <p:nvSpPr>
          <p:cNvPr id="14" name="CuadroTexto 13">
            <a:hlinkClick r:id="rId8" action="ppaction://hlinksldjump"/>
            <a:extLst>
              <a:ext uri="{FF2B5EF4-FFF2-40B4-BE49-F238E27FC236}">
                <a16:creationId xmlns:a16="http://schemas.microsoft.com/office/drawing/2014/main" id="{EB0BE00D-2436-4A33-B08C-A4D554131818}"/>
              </a:ext>
            </a:extLst>
          </p:cNvPr>
          <p:cNvSpPr txBox="1"/>
          <p:nvPr/>
        </p:nvSpPr>
        <p:spPr>
          <a:xfrm>
            <a:off x="8215105" y="1528457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Finanzas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FAC113-4CAB-4366-8D02-CF3C75C264EC}"/>
              </a:ext>
            </a:extLst>
          </p:cNvPr>
          <p:cNvSpPr txBox="1"/>
          <p:nvPr/>
        </p:nvSpPr>
        <p:spPr>
          <a:xfrm>
            <a:off x="7499822" y="197708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Diario</a:t>
            </a:r>
          </a:p>
        </p:txBody>
      </p:sp>
      <p:sp>
        <p:nvSpPr>
          <p:cNvPr id="18" name="CuadroTexto 17">
            <a:hlinkClick r:id="rId9" action="ppaction://hlinksldjump"/>
            <a:extLst>
              <a:ext uri="{FF2B5EF4-FFF2-40B4-BE49-F238E27FC236}">
                <a16:creationId xmlns:a16="http://schemas.microsoft.com/office/drawing/2014/main" id="{91F887C6-A1DB-4834-9778-56ED003A23F6}"/>
              </a:ext>
            </a:extLst>
          </p:cNvPr>
          <p:cNvSpPr txBox="1"/>
          <p:nvPr/>
        </p:nvSpPr>
        <p:spPr>
          <a:xfrm>
            <a:off x="8981710" y="1519435"/>
            <a:ext cx="65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Tareas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8C8139-307D-4008-B600-EDCF28AE007A}"/>
              </a:ext>
            </a:extLst>
          </p:cNvPr>
          <p:cNvSpPr txBox="1"/>
          <p:nvPr/>
        </p:nvSpPr>
        <p:spPr>
          <a:xfrm>
            <a:off x="10942877" y="2043762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Cada</a:t>
            </a:r>
          </a:p>
          <a:p>
            <a:r>
              <a:rPr lang="es-CO" b="1" dirty="0"/>
              <a:t>Sección</a:t>
            </a:r>
          </a:p>
          <a:p>
            <a:r>
              <a:rPr lang="es-CO" b="1" dirty="0"/>
              <a:t>Con </a:t>
            </a:r>
          </a:p>
          <a:p>
            <a:r>
              <a:rPr lang="es-CO" b="1" dirty="0"/>
              <a:t>Iconos.</a:t>
            </a:r>
          </a:p>
          <a:p>
            <a:endParaRPr lang="es-CO" b="1" dirty="0"/>
          </a:p>
          <a:p>
            <a:r>
              <a:rPr lang="es-CO" b="1" dirty="0"/>
              <a:t>Cada sección</a:t>
            </a:r>
          </a:p>
          <a:p>
            <a:r>
              <a:rPr lang="es-CO" b="1" dirty="0"/>
              <a:t>En el coso</a:t>
            </a:r>
          </a:p>
          <a:p>
            <a:r>
              <a:rPr lang="es-CO" b="1" dirty="0"/>
              <a:t>lateral</a:t>
            </a:r>
          </a:p>
        </p:txBody>
      </p:sp>
      <p:sp>
        <p:nvSpPr>
          <p:cNvPr id="20" name="Flecha: a la derecha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A248A2-3F02-4F25-A857-680BF4ED09A7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2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3258885" y="188074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8583561" y="1389447"/>
            <a:ext cx="1815840" cy="1107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2E222-1EA4-4059-B879-D93117DFBB45}"/>
              </a:ext>
            </a:extLst>
          </p:cNvPr>
          <p:cNvSpPr txBox="1"/>
          <p:nvPr/>
        </p:nvSpPr>
        <p:spPr>
          <a:xfrm>
            <a:off x="8583560" y="139433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Mi perfil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03A46-2B89-476A-B413-9894BCF43638}"/>
              </a:ext>
            </a:extLst>
          </p:cNvPr>
          <p:cNvSpPr txBox="1"/>
          <p:nvPr/>
        </p:nvSpPr>
        <p:spPr>
          <a:xfrm>
            <a:off x="8575700" y="17114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Ajustes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A29AE9-3266-4BC2-A846-423E7751E074}"/>
              </a:ext>
            </a:extLst>
          </p:cNvPr>
          <p:cNvSpPr txBox="1"/>
          <p:nvPr/>
        </p:nvSpPr>
        <p:spPr>
          <a:xfrm>
            <a:off x="8583560" y="205002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Log </a:t>
            </a:r>
            <a:r>
              <a:rPr lang="es-CO" sz="1600" b="1" dirty="0" err="1"/>
              <a:t>out</a:t>
            </a:r>
            <a:endParaRPr lang="es-CO" sz="1600" b="1" dirty="0"/>
          </a:p>
        </p:txBody>
      </p:sp>
      <p:sp>
        <p:nvSpPr>
          <p:cNvPr id="23" name="Flecha: a la derecha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045691-7CB5-453A-9BF3-0A9F57C1C811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4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Materias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Repaso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642487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Libros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199CB1-817D-4B95-B43E-70739A458945}"/>
              </a:ext>
            </a:extLst>
          </p:cNvPr>
          <p:cNvSpPr txBox="1"/>
          <p:nvPr/>
        </p:nvSpPr>
        <p:spPr>
          <a:xfrm>
            <a:off x="1524203" y="3011819"/>
            <a:ext cx="102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Examenes</a:t>
            </a:r>
            <a:endParaRPr lang="es-CO" sz="1600" dirty="0"/>
          </a:p>
        </p:txBody>
      </p:sp>
      <p:sp>
        <p:nvSpPr>
          <p:cNvPr id="19" name="Flecha: a la derecha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F70C79-3414-4230-8C0E-E83AD4600B88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41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8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Ingresos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8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586250"/>
            <a:ext cx="74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Dinero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E7A9CD-C7AC-4C32-A408-8A0E49FB54BA}"/>
              </a:ext>
            </a:extLst>
          </p:cNvPr>
          <p:cNvSpPr txBox="1"/>
          <p:nvPr/>
        </p:nvSpPr>
        <p:spPr>
          <a:xfrm>
            <a:off x="1528469" y="2930123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Whishlist</a:t>
            </a:r>
            <a:endParaRPr lang="es-CO" sz="1600" dirty="0"/>
          </a:p>
        </p:txBody>
      </p:sp>
      <p:sp>
        <p:nvSpPr>
          <p:cNvPr id="18" name="Flecha: a la derecha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A28A7-DBB4-4F41-8F46-7AA4FD9B7533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8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Tareas</a:t>
            </a:r>
          </a:p>
        </p:txBody>
      </p:sp>
      <p:sp>
        <p:nvSpPr>
          <p:cNvPr id="5" name="Flecha: a la derecha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4C4D8-5EE8-4811-99B2-4723531D4E79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3B717E-7BE6-48B8-8C48-83EB322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653907"/>
            <a:ext cx="11754454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5231-3606-4B5E-B310-381885E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Toda la aplicación debe tener un 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9C98-6B0E-4569-838F-82A257ED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ingreso, egreso y así</a:t>
            </a:r>
          </a:p>
          <a:p>
            <a:r>
              <a:rPr lang="es-CO" dirty="0"/>
              <a:t>Crear una tarea o borrarla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8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B2FBD-6D56-49D1-8E93-9CCBC75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9F2E6-B37D-418E-B6CA-B1ADF742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s-CO" sz="2000" dirty="0"/>
              <a:t>Hay que hacer un control de las finanzas para no tener preocupaciones.</a:t>
            </a:r>
          </a:p>
          <a:p>
            <a:r>
              <a:rPr lang="es-CO" sz="2000" dirty="0"/>
              <a:t>DASHBOARD:  Plata en cada categoría, </a:t>
            </a:r>
            <a:r>
              <a:rPr lang="es-CO" sz="2000" dirty="0" err="1"/>
              <a:t>wishList</a:t>
            </a:r>
            <a:r>
              <a:rPr lang="es-CO" sz="2000" dirty="0"/>
              <a:t> de </a:t>
            </a:r>
            <a:r>
              <a:rPr lang="es-CO" sz="2000" dirty="0" err="1"/>
              <a:t>prds</a:t>
            </a:r>
            <a:r>
              <a:rPr lang="es-CO" sz="2000" dirty="0"/>
              <a:t> en oferta, </a:t>
            </a:r>
            <a:r>
              <a:rPr lang="es-CO" sz="2000" dirty="0" err="1"/>
              <a:t>add</a:t>
            </a:r>
            <a:r>
              <a:rPr lang="es-CO" sz="2000" dirty="0"/>
              <a:t> </a:t>
            </a:r>
            <a:r>
              <a:rPr lang="es-CO" sz="2000" dirty="0" err="1"/>
              <a:t>item</a:t>
            </a:r>
            <a:r>
              <a:rPr lang="es-CO" sz="2000" dirty="0"/>
              <a:t> </a:t>
            </a:r>
            <a:r>
              <a:rPr lang="es-CO" sz="2000" dirty="0" err="1"/>
              <a:t>wishList</a:t>
            </a:r>
            <a:r>
              <a:rPr lang="es-CO" sz="2000" dirty="0"/>
              <a:t>, saldo actual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81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EE6DB0-42C5-4D37-8A91-6B769E0C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9" y="3239313"/>
            <a:ext cx="4398035" cy="312682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BED28B-8915-488C-BC9D-37A517A77EA8}"/>
              </a:ext>
            </a:extLst>
          </p:cNvPr>
          <p:cNvSpPr/>
          <p:nvPr/>
        </p:nvSpPr>
        <p:spPr>
          <a:xfrm>
            <a:off x="4359725" y="2010458"/>
            <a:ext cx="108821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Repartir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89B4A70-CDA2-4C9B-9938-FA51B58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16251"/>
            <a:ext cx="3153103" cy="3126828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20322686-5FF8-4951-B701-62CE59E1F216}"/>
              </a:ext>
            </a:extLst>
          </p:cNvPr>
          <p:cNvSpPr/>
          <p:nvPr/>
        </p:nvSpPr>
        <p:spPr>
          <a:xfrm>
            <a:off x="8482851" y="3570117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763AD3D-CB7C-4A12-9451-E27F8F9F36F1}"/>
              </a:ext>
            </a:extLst>
          </p:cNvPr>
          <p:cNvSpPr/>
          <p:nvPr/>
        </p:nvSpPr>
        <p:spPr>
          <a:xfrm>
            <a:off x="8472901" y="3858401"/>
            <a:ext cx="56971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0A11BFE-4F5F-4CCB-B02A-9275FE2797BC}"/>
              </a:ext>
            </a:extLst>
          </p:cNvPr>
          <p:cNvSpPr/>
          <p:nvPr/>
        </p:nvSpPr>
        <p:spPr>
          <a:xfrm>
            <a:off x="4257680" y="3591073"/>
            <a:ext cx="79465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$</a:t>
            </a:r>
            <a:endParaRPr lang="es-CO" sz="9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98E2FA0-CB2D-4633-AA31-25A2E4993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311177"/>
            <a:ext cx="3153103" cy="42316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4A8DCB0-308B-4874-9CC0-20457016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958" y="3216251"/>
            <a:ext cx="2403068" cy="3126828"/>
          </a:xfrm>
          <a:prstGeom prst="rect">
            <a:avLst/>
          </a:prstGeom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41EED580-B01F-469E-9918-1938F798CAE3}"/>
              </a:ext>
            </a:extLst>
          </p:cNvPr>
          <p:cNvSpPr/>
          <p:nvPr/>
        </p:nvSpPr>
        <p:spPr>
          <a:xfrm>
            <a:off x="11298294" y="3570117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Cobrad</a:t>
            </a:r>
            <a:endParaRPr lang="es-CO" sz="9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2719F1F-69B0-44EF-8DDB-834D0D1A8C6B}"/>
              </a:ext>
            </a:extLst>
          </p:cNvPr>
          <p:cNvSpPr/>
          <p:nvPr/>
        </p:nvSpPr>
        <p:spPr>
          <a:xfrm>
            <a:off x="11288344" y="3858401"/>
            <a:ext cx="434197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/>
              <a:t>Pagado</a:t>
            </a:r>
            <a:endParaRPr lang="es-CO" sz="9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DA755325-AB70-419B-807F-396A9F0C2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958" y="6311177"/>
            <a:ext cx="2403068" cy="423166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F8AFAFF6-F479-4576-9D55-EE2DC9655227}"/>
              </a:ext>
            </a:extLst>
          </p:cNvPr>
          <p:cNvSpPr/>
          <p:nvPr/>
        </p:nvSpPr>
        <p:spPr>
          <a:xfrm>
            <a:off x="3310758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2018</a:t>
            </a:r>
          </a:p>
          <a:p>
            <a:r>
              <a:rPr lang="es-MX" dirty="0"/>
              <a:t>Mayo</a:t>
            </a:r>
            <a:endParaRPr lang="es-C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541F15A-8C37-4AB8-AF33-08D0746D4625}"/>
              </a:ext>
            </a:extLst>
          </p:cNvPr>
          <p:cNvSpPr/>
          <p:nvPr/>
        </p:nvSpPr>
        <p:spPr>
          <a:xfrm>
            <a:off x="5039601" y="101427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Ingresos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10F6E77-BEC0-43D4-885E-71383A10AE67}"/>
              </a:ext>
            </a:extLst>
          </p:cNvPr>
          <p:cNvSpPr/>
          <p:nvPr/>
        </p:nvSpPr>
        <p:spPr>
          <a:xfrm>
            <a:off x="6778522" y="1008993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Gastos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4EB345-1CA3-4325-83BD-2D2E1E3E1064}"/>
              </a:ext>
            </a:extLst>
          </p:cNvPr>
          <p:cNvSpPr/>
          <p:nvPr/>
        </p:nvSpPr>
        <p:spPr>
          <a:xfrm>
            <a:off x="3323494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Repartible</a:t>
            </a:r>
          </a:p>
          <a:p>
            <a:r>
              <a:rPr lang="es-MX" dirty="0"/>
              <a:t>$$$$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461D6E-3DF1-4C74-98A7-E0705E158E00}"/>
              </a:ext>
            </a:extLst>
          </p:cNvPr>
          <p:cNvSpPr/>
          <p:nvPr/>
        </p:nvSpPr>
        <p:spPr>
          <a:xfrm>
            <a:off x="5052337" y="1691872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Total</a:t>
            </a:r>
          </a:p>
          <a:p>
            <a:r>
              <a:rPr lang="es-CO" dirty="0"/>
              <a:t>$$$$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017DD29-4C24-4BC5-ABAA-FCC88C405BF8}"/>
              </a:ext>
            </a:extLst>
          </p:cNvPr>
          <p:cNvSpPr/>
          <p:nvPr/>
        </p:nvSpPr>
        <p:spPr>
          <a:xfrm>
            <a:off x="6791258" y="1686935"/>
            <a:ext cx="1734208" cy="672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/>
              <a:t>Deudas</a:t>
            </a:r>
          </a:p>
          <a:p>
            <a:r>
              <a:rPr lang="es-MX" dirty="0"/>
              <a:t>$$$</a:t>
            </a:r>
            <a:endParaRPr lang="es-CO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C02F6EA9-A154-49D9-913A-955A5AA53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6095" y="2754419"/>
            <a:ext cx="4586016" cy="329749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223843E7-05C9-4096-BE07-6A8A585C6B5F}"/>
              </a:ext>
            </a:extLst>
          </p:cNvPr>
          <p:cNvSpPr txBox="1"/>
          <p:nvPr/>
        </p:nvSpPr>
        <p:spPr>
          <a:xfrm>
            <a:off x="851338" y="2627586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CATEGORIAS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D1A0674-7CC4-4ACC-9685-ED3BB3B764B5}"/>
              </a:ext>
            </a:extLst>
          </p:cNvPr>
          <p:cNvSpPr txBox="1"/>
          <p:nvPr/>
        </p:nvSpPr>
        <p:spPr>
          <a:xfrm>
            <a:off x="7289422" y="2394138"/>
            <a:ext cx="418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Movimientos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8051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3C7D-6599-4BB0-9934-6C55DE0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82713-E3B3-44E0-8F21-1369531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Existe gente que ya ha visto esa materia y la ha comprendido, entonces por qué tener que hacer apuntes y repasos como si fuese algo recién descubierto?</a:t>
            </a:r>
          </a:p>
          <a:p>
            <a:r>
              <a:rPr lang="es-CO" dirty="0"/>
              <a:t>Debe tener:</a:t>
            </a:r>
          </a:p>
          <a:p>
            <a:pPr lvl="1"/>
            <a:r>
              <a:rPr lang="es-CO" dirty="0"/>
              <a:t>Mostrar temas que debo repasar</a:t>
            </a:r>
          </a:p>
          <a:p>
            <a:pPr lvl="1"/>
            <a:r>
              <a:rPr lang="es-CO" dirty="0"/>
              <a:t>BD materias vistas</a:t>
            </a:r>
          </a:p>
          <a:p>
            <a:pPr lvl="1"/>
            <a:r>
              <a:rPr lang="es-CO" dirty="0"/>
              <a:t>Por TEMA de MATERIA permitir generar: apuntes, resúmenes, exámenes y mazos ya hechos, o usar unos nuevos propios, preguntar si quiero que sean públicos o privados</a:t>
            </a:r>
          </a:p>
          <a:p>
            <a:pPr lvl="1"/>
            <a:r>
              <a:rPr lang="es-CO" dirty="0"/>
              <a:t>Al generar esos apuntes, generar tarjetas ANKI.</a:t>
            </a:r>
          </a:p>
          <a:p>
            <a:pPr lvl="1"/>
            <a:r>
              <a:rPr lang="es-CO" dirty="0"/>
              <a:t>Al generar materia, separar la sección entre temas vistos y temas no vistos</a:t>
            </a:r>
          </a:p>
          <a:p>
            <a:pPr lvl="1"/>
            <a:r>
              <a:rPr lang="es-CO" dirty="0"/>
              <a:t>Permitir repaso del tema, y este será por competencias. </a:t>
            </a:r>
          </a:p>
          <a:p>
            <a:pPr lvl="1"/>
            <a:r>
              <a:rPr lang="es-CO" dirty="0"/>
              <a:t>Opción de matricularse por id de la clase, si sucede esto, habrá un espacio dentro de la materia llamado tareas, que se sincronizará con las tareas.</a:t>
            </a:r>
          </a:p>
          <a:p>
            <a:pPr lvl="1"/>
            <a:endParaRPr lang="es-CO" dirty="0"/>
          </a:p>
          <a:p>
            <a:r>
              <a:rPr lang="es-CO" dirty="0"/>
              <a:t>Premium: Que se muestren los apuntes y eso por orden de valoración</a:t>
            </a:r>
          </a:p>
          <a:p>
            <a:pPr lvl="1"/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90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66B5034-3B0F-4AB6-A6CC-507B52B50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99699" y="191159"/>
            <a:ext cx="12044641" cy="66668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C8136D-5EFA-406C-8C54-29E10D9C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25" y="1294691"/>
            <a:ext cx="4398272" cy="17570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E464088-2DAC-448C-A7C6-30A2FBD6A815}"/>
              </a:ext>
            </a:extLst>
          </p:cNvPr>
          <p:cNvSpPr txBox="1"/>
          <p:nvPr/>
        </p:nvSpPr>
        <p:spPr>
          <a:xfrm>
            <a:off x="525519" y="1294691"/>
            <a:ext cx="3954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Tema                                  Materia	Repasar</a:t>
            </a:r>
            <a:endParaRPr lang="es-CO" sz="16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B1D08B0-23C3-4E14-BBF1-12D6DC6DBB29}"/>
              </a:ext>
            </a:extLst>
          </p:cNvPr>
          <p:cNvSpPr/>
          <p:nvPr/>
        </p:nvSpPr>
        <p:spPr>
          <a:xfrm>
            <a:off x="2572561" y="1633245"/>
            <a:ext cx="601846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CVDS</a:t>
            </a:r>
            <a:endParaRPr lang="es-CO" sz="1200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F2E72E4-FF59-4477-9C37-A831C0E44C6E}"/>
              </a:ext>
            </a:extLst>
          </p:cNvPr>
          <p:cNvSpPr/>
          <p:nvPr/>
        </p:nvSpPr>
        <p:spPr>
          <a:xfrm>
            <a:off x="3253604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</a:t>
            </a:r>
            <a:endParaRPr lang="es-CO" sz="1200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0CAD948-8372-4437-B9BA-6313216112A4}"/>
              </a:ext>
            </a:extLst>
          </p:cNvPr>
          <p:cNvSpPr/>
          <p:nvPr/>
        </p:nvSpPr>
        <p:spPr>
          <a:xfrm>
            <a:off x="4052249" y="1633245"/>
            <a:ext cx="719448" cy="202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Gorilla</a:t>
            </a:r>
            <a:endParaRPr lang="es-CO" sz="1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3FB5B-F874-4DD0-8BB9-3AEA0281360A}"/>
              </a:ext>
            </a:extLst>
          </p:cNvPr>
          <p:cNvSpPr txBox="1"/>
          <p:nvPr/>
        </p:nvSpPr>
        <p:spPr>
          <a:xfrm>
            <a:off x="525519" y="3429000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Materias actuales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2905824-F736-4696-A422-91A072680859}"/>
              </a:ext>
            </a:extLst>
          </p:cNvPr>
          <p:cNvSpPr txBox="1"/>
          <p:nvPr/>
        </p:nvSpPr>
        <p:spPr>
          <a:xfrm>
            <a:off x="841480" y="4037442"/>
            <a:ext cx="48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Materia A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401C86A-F16F-4AE9-994B-4204AD54C62E}"/>
              </a:ext>
            </a:extLst>
          </p:cNvPr>
          <p:cNvSpPr txBox="1"/>
          <p:nvPr/>
        </p:nvSpPr>
        <p:spPr>
          <a:xfrm>
            <a:off x="1082457" y="4389383"/>
            <a:ext cx="4824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A</a:t>
            </a:r>
          </a:p>
          <a:p>
            <a:r>
              <a:rPr lang="es-MX" dirty="0"/>
              <a:t>Tema B </a:t>
            </a:r>
          </a:p>
          <a:p>
            <a:r>
              <a:rPr lang="es-MX" dirty="0"/>
              <a:t>v Temas sin visualizar</a:t>
            </a:r>
          </a:p>
          <a:p>
            <a:r>
              <a:rPr lang="es-MX" dirty="0"/>
              <a:t>    Tema C</a:t>
            </a:r>
          </a:p>
          <a:p>
            <a:r>
              <a:rPr lang="es-MX" dirty="0"/>
              <a:t>    Tema D    </a:t>
            </a:r>
          </a:p>
          <a:p>
            <a:r>
              <a:rPr lang="es-MX" dirty="0"/>
              <a:t>&gt; </a:t>
            </a:r>
            <a:r>
              <a:rPr lang="es-MX" dirty="0" err="1"/>
              <a:t>Examenes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11237F-8342-4EFF-AECC-11DE450E1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41" y="5302079"/>
            <a:ext cx="245601" cy="23932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77403EB-0ACA-45A3-B950-4AE6C788C4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234" y="5584395"/>
            <a:ext cx="245601" cy="2393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015642-A513-4047-883C-D35D76AC2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463547"/>
            <a:ext cx="267223" cy="23615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E9DA904-31A0-4BBA-A467-DBEABE644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460372"/>
            <a:ext cx="235263" cy="242502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C3303CA2-6F1A-4C24-9C3C-64482975F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484" y="4727541"/>
            <a:ext cx="267223" cy="23615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D8F50265-E92D-4CAC-B6EC-9721D500D7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8221" y="4734272"/>
            <a:ext cx="235263" cy="242502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F58F5847-7162-4D0C-A6CB-B602BEA5AFCC}"/>
              </a:ext>
            </a:extLst>
          </p:cNvPr>
          <p:cNvSpPr/>
          <p:nvPr/>
        </p:nvSpPr>
        <p:spPr>
          <a:xfrm>
            <a:off x="2301766" y="4037442"/>
            <a:ext cx="336455" cy="320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536DE9CA-A48D-4884-BF16-91622235A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94" y="1305201"/>
            <a:ext cx="4398272" cy="1757099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DC3CC022-4B93-436F-834F-862B26C8F34C}"/>
              </a:ext>
            </a:extLst>
          </p:cNvPr>
          <p:cNvSpPr txBox="1"/>
          <p:nvPr/>
        </p:nvSpPr>
        <p:spPr>
          <a:xfrm>
            <a:off x="6970833" y="1297248"/>
            <a:ext cx="2772257" cy="335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Examen                              Fecha</a:t>
            </a:r>
            <a:endParaRPr lang="es-CO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863F788-739E-4F51-A737-20C8C558A831}"/>
              </a:ext>
            </a:extLst>
          </p:cNvPr>
          <p:cNvSpPr txBox="1"/>
          <p:nvPr/>
        </p:nvSpPr>
        <p:spPr>
          <a:xfrm>
            <a:off x="9926407" y="1317489"/>
            <a:ext cx="144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      Preparación</a:t>
            </a:r>
            <a:br>
              <a:rPr lang="es-MX" sz="900" dirty="0"/>
            </a:br>
            <a:r>
              <a:rPr lang="es-MX" sz="900" dirty="0"/>
              <a:t>Teórico   practico</a:t>
            </a:r>
            <a:endParaRPr lang="es-CO" sz="9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4D8C34C-F8D8-454E-93DE-566477EEF066}"/>
              </a:ext>
            </a:extLst>
          </p:cNvPr>
          <p:cNvSpPr/>
          <p:nvPr/>
        </p:nvSpPr>
        <p:spPr>
          <a:xfrm>
            <a:off x="6096000" y="3613666"/>
            <a:ext cx="5686752" cy="290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HORARIO</a:t>
            </a:r>
            <a:endParaRPr lang="es-C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5C0ED86-DADD-4FB9-ABB5-94A5EF014239}"/>
              </a:ext>
            </a:extLst>
          </p:cNvPr>
          <p:cNvSpPr/>
          <p:nvPr/>
        </p:nvSpPr>
        <p:spPr>
          <a:xfrm>
            <a:off x="2587230" y="3435139"/>
            <a:ext cx="839141" cy="26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Expandir </a:t>
            </a:r>
            <a:r>
              <a:rPr lang="es-MX" sz="1200" dirty="0" err="1"/>
              <a:t>odo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288242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-10511" y="191159"/>
            <a:ext cx="12044641" cy="66668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580C8A-4097-4C4C-9C20-135B5BC5B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521" y="1580747"/>
            <a:ext cx="8191921" cy="12446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971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DA98B4-23B7-4C82-8FA2-4DA36A12D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6" r="-1"/>
          <a:stretch/>
        </p:blipFill>
        <p:spPr>
          <a:xfrm>
            <a:off x="0" y="191158"/>
            <a:ext cx="12044641" cy="666684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8392CBD6-C1C2-4EA5-8589-76270868A9C0}"/>
              </a:ext>
            </a:extLst>
          </p:cNvPr>
          <p:cNvSpPr/>
          <p:nvPr/>
        </p:nvSpPr>
        <p:spPr>
          <a:xfrm>
            <a:off x="2686088" y="4776552"/>
            <a:ext cx="7756634" cy="1455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03976-FE6B-43CA-8DB3-D61ABCE27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51" y="191158"/>
            <a:ext cx="5099463" cy="6661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6E26AA-AC24-4269-8A0B-F2A0BD65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463" y="1067469"/>
            <a:ext cx="8249074" cy="223531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EAD9C43-7891-4158-90DE-C6ACEB1E8F0C}"/>
              </a:ext>
            </a:extLst>
          </p:cNvPr>
          <p:cNvSpPr/>
          <p:nvPr/>
        </p:nvSpPr>
        <p:spPr>
          <a:xfrm>
            <a:off x="8280733" y="4278149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A08561B-7516-4780-B736-411E19B46975}"/>
              </a:ext>
            </a:extLst>
          </p:cNvPr>
          <p:cNvSpPr/>
          <p:nvPr/>
        </p:nvSpPr>
        <p:spPr>
          <a:xfrm>
            <a:off x="9473489" y="4248514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1A0E6D-EB3D-45A9-A810-3152E00C8A12}"/>
              </a:ext>
            </a:extLst>
          </p:cNvPr>
          <p:cNvSpPr txBox="1"/>
          <p:nvPr/>
        </p:nvSpPr>
        <p:spPr>
          <a:xfrm>
            <a:off x="2146527" y="4403796"/>
            <a:ext cx="2974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 Mazo A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dirty="0"/>
              <a:t>Mazo C</a:t>
            </a:r>
          </a:p>
          <a:p>
            <a:r>
              <a:rPr lang="es-MX" dirty="0"/>
              <a:t>	</a:t>
            </a:r>
          </a:p>
        </p:txBody>
      </p:sp>
      <p:sp>
        <p:nvSpPr>
          <p:cNvPr id="11" name="Estrella: 5 puntas 10">
            <a:extLst>
              <a:ext uri="{FF2B5EF4-FFF2-40B4-BE49-F238E27FC236}">
                <a16:creationId xmlns:a16="http://schemas.microsoft.com/office/drawing/2014/main" id="{7B5C5DB4-4D0E-41D2-B734-DDF675F9607B}"/>
              </a:ext>
            </a:extLst>
          </p:cNvPr>
          <p:cNvSpPr/>
          <p:nvPr/>
        </p:nvSpPr>
        <p:spPr>
          <a:xfrm>
            <a:off x="7597827" y="4310180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F2B7A9-AF3B-4175-8042-99206343EECA}"/>
              </a:ext>
            </a:extLst>
          </p:cNvPr>
          <p:cNvSpPr/>
          <p:nvPr/>
        </p:nvSpPr>
        <p:spPr>
          <a:xfrm>
            <a:off x="3437577" y="4895092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Anverso</a:t>
            </a:r>
            <a:endParaRPr lang="es-CO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EB542C-3771-4804-9C08-C48715F55166}"/>
              </a:ext>
            </a:extLst>
          </p:cNvPr>
          <p:cNvSpPr/>
          <p:nvPr/>
        </p:nvSpPr>
        <p:spPr>
          <a:xfrm>
            <a:off x="6815051" y="4846407"/>
            <a:ext cx="2596055" cy="1191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Reverso</a:t>
            </a:r>
            <a:endParaRPr lang="es-CO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3A52F71-E633-4B28-A4DC-2406057C6968}"/>
              </a:ext>
            </a:extLst>
          </p:cNvPr>
          <p:cNvSpPr/>
          <p:nvPr/>
        </p:nvSpPr>
        <p:spPr>
          <a:xfrm>
            <a:off x="1971463" y="3773214"/>
            <a:ext cx="403875" cy="378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+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5C7CC77-292F-4D2D-8442-6F74C4E20FCE}"/>
              </a:ext>
            </a:extLst>
          </p:cNvPr>
          <p:cNvSpPr txBox="1"/>
          <p:nvPr/>
        </p:nvSpPr>
        <p:spPr>
          <a:xfrm>
            <a:off x="1834829" y="3429000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TODOS LOS MAZOS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C1592EE-7FBF-49B2-AEA2-37E2BD57E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088" y="3727526"/>
            <a:ext cx="403875" cy="4169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6FCCE87-108D-47ED-9A1A-8731BB311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584" y="3727526"/>
            <a:ext cx="498825" cy="4515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E9FCC7-62FE-4ADE-8D47-A46165649F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4366279"/>
            <a:ext cx="4555312" cy="276603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6B1662A-E598-440D-9E98-B3B324E53A7A}"/>
              </a:ext>
            </a:extLst>
          </p:cNvPr>
          <p:cNvSpPr/>
          <p:nvPr/>
        </p:nvSpPr>
        <p:spPr>
          <a:xfrm>
            <a:off x="8280733" y="6250368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todo</a:t>
            </a:r>
            <a:endParaRPr lang="es-CO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10FE1CC-16B6-4EF7-B2DE-2C0BBDF1F1B9}"/>
              </a:ext>
            </a:extLst>
          </p:cNvPr>
          <p:cNvSpPr/>
          <p:nvPr/>
        </p:nvSpPr>
        <p:spPr>
          <a:xfrm>
            <a:off x="9473489" y="6220733"/>
            <a:ext cx="938158" cy="413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Repasar No dominadas</a:t>
            </a:r>
            <a:endParaRPr lang="es-CO" sz="1200" dirty="0"/>
          </a:p>
        </p:txBody>
      </p:sp>
      <p:sp>
        <p:nvSpPr>
          <p:cNvPr id="23" name="Estrella: 5 puntas 22">
            <a:extLst>
              <a:ext uri="{FF2B5EF4-FFF2-40B4-BE49-F238E27FC236}">
                <a16:creationId xmlns:a16="http://schemas.microsoft.com/office/drawing/2014/main" id="{E525C771-FCEF-44F9-9A22-AD2F09B821BE}"/>
              </a:ext>
            </a:extLst>
          </p:cNvPr>
          <p:cNvSpPr/>
          <p:nvPr/>
        </p:nvSpPr>
        <p:spPr>
          <a:xfrm>
            <a:off x="7597827" y="6282399"/>
            <a:ext cx="283780" cy="2575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2CA0B0FB-43FA-49FE-8A8B-A00EA7A81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2542" y="6338498"/>
            <a:ext cx="4555312" cy="2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96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Este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junta todos los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de cada sección, aquí solo habrá una opción para organizar su orden</a:t>
            </a:r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13081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408</Words>
  <Application>Microsoft Office PowerPoint</Application>
  <PresentationFormat>Panorámica</PresentationFormat>
  <Paragraphs>118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JL</vt:lpstr>
      <vt:lpstr>Toda la aplicación debe tener un  API</vt:lpstr>
      <vt:lpstr>Finanzas</vt:lpstr>
      <vt:lpstr>Presentación de PowerPoint</vt:lpstr>
      <vt:lpstr>Estudio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JUAN PABLO FONSECA CARDENAS</dc:creator>
  <cp:lastModifiedBy>JUAN PABLO FONSECA CARDENAS</cp:lastModifiedBy>
  <cp:revision>9</cp:revision>
  <dcterms:created xsi:type="dcterms:W3CDTF">2022-01-08T17:10:48Z</dcterms:created>
  <dcterms:modified xsi:type="dcterms:W3CDTF">2022-01-13T12:07:26Z</dcterms:modified>
</cp:coreProperties>
</file>