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2027416-9922-4FD6-851C-35E5023BC3A7}">
          <p14:sldIdLst>
            <p14:sldId id="256"/>
            <p14:sldId id="260"/>
            <p14:sldId id="257"/>
            <p14:sldId id="259"/>
          </p14:sldIdLst>
        </p14:section>
        <p14:section name="Mockup" id="{0AFC9C7E-4E72-435F-953F-1A530F8D429B}">
          <p14:sldIdLst>
            <p14:sldId id="258"/>
            <p14:sldId id="261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224A3-6785-4B0C-8BAA-8FA95D333CC4}" v="27" dt="2022-01-08T18:23:4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FONSECA CARDENAS" userId="af81e593-9ed5-467a-a264-3b6a6564bf24" providerId="ADAL" clId="{26B224A3-6785-4B0C-8BAA-8FA95D333CC4}"/>
    <pc:docChg chg="undo custSel addSld modSld sldOrd modSection">
      <pc:chgData name="JUAN PABLO FONSECA CARDENAS" userId="af81e593-9ed5-467a-a264-3b6a6564bf24" providerId="ADAL" clId="{26B224A3-6785-4B0C-8BAA-8FA95D333CC4}" dt="2022-01-08T18:34:02.121" v="508" actId="20577"/>
      <pc:docMkLst>
        <pc:docMk/>
      </pc:docMkLst>
      <pc:sldChg chg="modSp mod">
        <pc:chgData name="JUAN PABLO FONSECA CARDENAS" userId="af81e593-9ed5-467a-a264-3b6a6564bf24" providerId="ADAL" clId="{26B224A3-6785-4B0C-8BAA-8FA95D333CC4}" dt="2022-01-08T18:19:01.187" v="428"/>
        <pc:sldMkLst>
          <pc:docMk/>
          <pc:sldMk cId="3213081361" sldId="258"/>
        </pc:sldMkLst>
        <pc:spChg chg="mod">
          <ac:chgData name="JUAN PABLO FONSECA CARDENAS" userId="af81e593-9ed5-467a-a264-3b6a6564bf24" providerId="ADAL" clId="{26B224A3-6785-4B0C-8BAA-8FA95D333CC4}" dt="2022-01-08T18:11:10.044" v="308" actId="207"/>
          <ac:spMkLst>
            <pc:docMk/>
            <pc:sldMk cId="3213081361" sldId="258"/>
            <ac:spMk id="2" creationId="{179E8C71-5EC1-4DC2-8A44-856A71263AC5}"/>
          </ac:spMkLst>
        </pc:spChg>
        <pc:picChg chg="mod">
          <ac:chgData name="JUAN PABLO FONSECA CARDENAS" userId="af81e593-9ed5-467a-a264-3b6a6564bf24" providerId="ADAL" clId="{26B224A3-6785-4B0C-8BAA-8FA95D333CC4}" dt="2022-01-08T18:19:01.187" v="428"/>
          <ac:picMkLst>
            <pc:docMk/>
            <pc:sldMk cId="3213081361" sldId="258"/>
            <ac:picMk id="8" creationId="{4B800D44-B81D-478E-982C-3D667A115CEB}"/>
          </ac:picMkLst>
        </pc:picChg>
        <pc:picChg chg="mod">
          <ac:chgData name="JUAN PABLO FONSECA CARDENAS" userId="af81e593-9ed5-467a-a264-3b6a6564bf24" providerId="ADAL" clId="{26B224A3-6785-4B0C-8BAA-8FA95D333CC4}" dt="2022-01-08T18:18:39.966" v="427"/>
          <ac:picMkLst>
            <pc:docMk/>
            <pc:sldMk cId="3213081361" sldId="258"/>
            <ac:picMk id="10" creationId="{08B3E7F1-4413-4C4A-AF19-4A3F9506D0F6}"/>
          </ac:picMkLst>
        </pc:picChg>
      </pc:sldChg>
      <pc:sldChg chg="addSp modSp mod">
        <pc:chgData name="JUAN PABLO FONSECA CARDENAS" userId="af81e593-9ed5-467a-a264-3b6a6564bf24" providerId="ADAL" clId="{26B224A3-6785-4B0C-8BAA-8FA95D333CC4}" dt="2022-01-08T18:23:47.974" v="454"/>
        <pc:sldMkLst>
          <pc:docMk/>
          <pc:sldMk cId="3676270241" sldId="261"/>
        </pc:sldMkLst>
        <pc:spChg chg="mod">
          <ac:chgData name="JUAN PABLO FONSECA CARDENAS" userId="af81e593-9ed5-467a-a264-3b6a6564bf24" providerId="ADAL" clId="{26B224A3-6785-4B0C-8BAA-8FA95D333CC4}" dt="2022-01-08T18:04:19.182" v="86" actId="1076"/>
          <ac:spMkLst>
            <pc:docMk/>
            <pc:sldMk cId="3676270241" sldId="261"/>
            <ac:spMk id="3" creationId="{E6131892-DF5D-4728-9018-56EF2F602F9B}"/>
          </ac:spMkLst>
        </pc:spChg>
        <pc:spChg chg="add mod">
          <ac:chgData name="JUAN PABLO FONSECA CARDENAS" userId="af81e593-9ed5-467a-a264-3b6a6564bf24" providerId="ADAL" clId="{26B224A3-6785-4B0C-8BAA-8FA95D333CC4}" dt="2022-01-08T18:20:38.370" v="431"/>
          <ac:spMkLst>
            <pc:docMk/>
            <pc:sldMk cId="3676270241" sldId="261"/>
            <ac:spMk id="12" creationId="{FC121F38-B927-4A59-952C-3B6802162006}"/>
          </ac:spMkLst>
        </pc:spChg>
        <pc:spChg chg="add mod">
          <ac:chgData name="JUAN PABLO FONSECA CARDENAS" userId="af81e593-9ed5-467a-a264-3b6a6564bf24" providerId="ADAL" clId="{26B224A3-6785-4B0C-8BAA-8FA95D333CC4}" dt="2022-01-08T18:22:45.071" v="446"/>
          <ac:spMkLst>
            <pc:docMk/>
            <pc:sldMk cId="3676270241" sldId="261"/>
            <ac:spMk id="14" creationId="{EB0BE00D-2436-4A33-B08C-A4D554131818}"/>
          </ac:spMkLst>
        </pc:spChg>
        <pc:spChg chg="add mod">
          <ac:chgData name="JUAN PABLO FONSECA CARDENAS" userId="af81e593-9ed5-467a-a264-3b6a6564bf24" providerId="ADAL" clId="{26B224A3-6785-4B0C-8BAA-8FA95D333CC4}" dt="2022-01-08T18:17:25.235" v="426" actId="20577"/>
          <ac:spMkLst>
            <pc:docMk/>
            <pc:sldMk cId="3676270241" sldId="261"/>
            <ac:spMk id="17" creationId="{57FAC113-4CAB-4366-8D02-CF3C75C264EC}"/>
          </ac:spMkLst>
        </pc:spChg>
        <pc:spChg chg="add mod">
          <ac:chgData name="JUAN PABLO FONSECA CARDENAS" userId="af81e593-9ed5-467a-a264-3b6a6564bf24" providerId="ADAL" clId="{26B224A3-6785-4B0C-8BAA-8FA95D333CC4}" dt="2022-01-08T18:22:55.151" v="447"/>
          <ac:spMkLst>
            <pc:docMk/>
            <pc:sldMk cId="3676270241" sldId="261"/>
            <ac:spMk id="18" creationId="{91F887C6-A1DB-4834-9778-56ED003A23F6}"/>
          </ac:spMkLst>
        </pc:spChg>
        <pc:spChg chg="add mod">
          <ac:chgData name="JUAN PABLO FONSECA CARDENAS" userId="af81e593-9ed5-467a-a264-3b6a6564bf24" providerId="ADAL" clId="{26B224A3-6785-4B0C-8BAA-8FA95D333CC4}" dt="2022-01-08T18:04:14.842" v="85" actId="20577"/>
          <ac:spMkLst>
            <pc:docMk/>
            <pc:sldMk cId="3676270241" sldId="261"/>
            <ac:spMk id="19" creationId="{F08C8139-307D-4008-B600-EDCF28AE007A}"/>
          </ac:spMkLst>
        </pc:spChg>
        <pc:spChg chg="add mod">
          <ac:chgData name="JUAN PABLO FONSECA CARDENAS" userId="af81e593-9ed5-467a-a264-3b6a6564bf24" providerId="ADAL" clId="{26B224A3-6785-4B0C-8BAA-8FA95D333CC4}" dt="2022-01-08T18:23:47.974" v="454"/>
          <ac:spMkLst>
            <pc:docMk/>
            <pc:sldMk cId="3676270241" sldId="261"/>
            <ac:spMk id="20" creationId="{4BA248A2-3F02-4F25-A857-680BF4ED09A7}"/>
          </ac:spMkLst>
        </pc:spChg>
        <pc:picChg chg="mod">
          <ac:chgData name="JUAN PABLO FONSECA CARDENAS" userId="af81e593-9ed5-467a-a264-3b6a6564bf24" providerId="ADAL" clId="{26B224A3-6785-4B0C-8BAA-8FA95D333CC4}" dt="2022-01-08T18:20:02.685" v="430"/>
          <ac:picMkLst>
            <pc:docMk/>
            <pc:sldMk cId="3676270241" sldId="261"/>
            <ac:picMk id="10" creationId="{08B3E7F1-4413-4C4A-AF19-4A3F9506D0F6}"/>
          </ac:picMkLst>
        </pc:picChg>
      </pc:sldChg>
      <pc:sldChg chg="addSp delSp modSp add mod">
        <pc:chgData name="JUAN PABLO FONSECA CARDENAS" userId="af81e593-9ed5-467a-a264-3b6a6564bf24" providerId="ADAL" clId="{26B224A3-6785-4B0C-8BAA-8FA95D333CC4}" dt="2022-01-08T18:23:46.293" v="453"/>
        <pc:sldMkLst>
          <pc:docMk/>
          <pc:sldMk cId="3492346804" sldId="262"/>
        </pc:sldMkLst>
        <pc:spChg chg="mod">
          <ac:chgData name="JUAN PABLO FONSECA CARDENAS" userId="af81e593-9ed5-467a-a264-3b6a6564bf24" providerId="ADAL" clId="{26B224A3-6785-4B0C-8BAA-8FA95D333CC4}" dt="2022-01-08T18:07:07.672" v="128" actId="14100"/>
          <ac:spMkLst>
            <pc:docMk/>
            <pc:sldMk cId="3492346804" sldId="262"/>
            <ac:spMk id="3" creationId="{E6131892-DF5D-4728-9018-56EF2F602F9B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2" creationId="{FC121F38-B927-4A59-952C-3B6802162006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4" creationId="{EB0BE00D-2436-4A33-B08C-A4D554131818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7" creationId="{57FAC113-4CAB-4366-8D02-CF3C75C264EC}"/>
          </ac:spMkLst>
        </pc:spChg>
        <pc:spChg chg="del">
          <ac:chgData name="JUAN PABLO FONSECA CARDENAS" userId="af81e593-9ed5-467a-a264-3b6a6564bf24" providerId="ADAL" clId="{26B224A3-6785-4B0C-8BAA-8FA95D333CC4}" dt="2022-01-08T18:05:09.479" v="89" actId="478"/>
          <ac:spMkLst>
            <pc:docMk/>
            <pc:sldMk cId="3492346804" sldId="262"/>
            <ac:spMk id="18" creationId="{91F887C6-A1DB-4834-9778-56ED003A23F6}"/>
          </ac:spMkLst>
        </pc:spChg>
        <pc:spChg chg="add del mod">
          <ac:chgData name="JUAN PABLO FONSECA CARDENAS" userId="af81e593-9ed5-467a-a264-3b6a6564bf24" providerId="ADAL" clId="{26B224A3-6785-4B0C-8BAA-8FA95D333CC4}" dt="2022-01-08T18:07:11.193" v="129" actId="478"/>
          <ac:spMkLst>
            <pc:docMk/>
            <pc:sldMk cId="3492346804" sldId="262"/>
            <ac:spMk id="19" creationId="{AEC753DC-50EB-4F1D-B64F-12E2F11C05F8}"/>
          </ac:spMkLst>
        </pc:spChg>
        <pc:spChg chg="add mod">
          <ac:chgData name="JUAN PABLO FONSECA CARDENAS" userId="af81e593-9ed5-467a-a264-3b6a6564bf24" providerId="ADAL" clId="{26B224A3-6785-4B0C-8BAA-8FA95D333CC4}" dt="2022-01-08T18:06:02.194" v="106" actId="255"/>
          <ac:spMkLst>
            <pc:docMk/>
            <pc:sldMk cId="3492346804" sldId="262"/>
            <ac:spMk id="20" creationId="{BCC2E222-1EA4-4059-B879-D93117DFBB45}"/>
          </ac:spMkLst>
        </pc:spChg>
        <pc:spChg chg="add mod">
          <ac:chgData name="JUAN PABLO FONSECA CARDENAS" userId="af81e593-9ed5-467a-a264-3b6a6564bf24" providerId="ADAL" clId="{26B224A3-6785-4B0C-8BAA-8FA95D333CC4}" dt="2022-01-08T18:06:17.826" v="117" actId="20577"/>
          <ac:spMkLst>
            <pc:docMk/>
            <pc:sldMk cId="3492346804" sldId="262"/>
            <ac:spMk id="21" creationId="{56D03A46-2B89-476A-B413-9894BCF43638}"/>
          </ac:spMkLst>
        </pc:spChg>
        <pc:spChg chg="add mod">
          <ac:chgData name="JUAN PABLO FONSECA CARDENAS" userId="af81e593-9ed5-467a-a264-3b6a6564bf24" providerId="ADAL" clId="{26B224A3-6785-4B0C-8BAA-8FA95D333CC4}" dt="2022-01-08T18:06:56.176" v="127" actId="20577"/>
          <ac:spMkLst>
            <pc:docMk/>
            <pc:sldMk cId="3492346804" sldId="262"/>
            <ac:spMk id="22" creationId="{02A29AE9-3266-4BC2-A846-423E7751E074}"/>
          </ac:spMkLst>
        </pc:spChg>
        <pc:spChg chg="add mod">
          <ac:chgData name="JUAN PABLO FONSECA CARDENAS" userId="af81e593-9ed5-467a-a264-3b6a6564bf24" providerId="ADAL" clId="{26B224A3-6785-4B0C-8BAA-8FA95D333CC4}" dt="2022-01-08T18:23:46.293" v="453"/>
          <ac:spMkLst>
            <pc:docMk/>
            <pc:sldMk cId="3492346804" sldId="262"/>
            <ac:spMk id="23" creationId="{58045691-7CB5-453A-9BF3-0A9F57C1C811}"/>
          </ac:spMkLst>
        </pc:spChg>
        <pc:picChg chg="mod">
          <ac:chgData name="JUAN PABLO FONSECA CARDENAS" userId="af81e593-9ed5-467a-a264-3b6a6564bf24" providerId="ADAL" clId="{26B224A3-6785-4B0C-8BAA-8FA95D333CC4}" dt="2022-01-08T18:19:51.133" v="429"/>
          <ac:picMkLst>
            <pc:docMk/>
            <pc:sldMk cId="3492346804" sldId="262"/>
            <ac:picMk id="8" creationId="{4B800D44-B81D-478E-982C-3D667A115CEB}"/>
          </ac:picMkLst>
        </pc:picChg>
      </pc:sldChg>
      <pc:sldChg chg="addSp delSp modSp add mod ord modNotesTx">
        <pc:chgData name="JUAN PABLO FONSECA CARDENAS" userId="af81e593-9ed5-467a-a264-3b6a6564bf24" providerId="ADAL" clId="{26B224A3-6785-4B0C-8BAA-8FA95D333CC4}" dt="2022-01-08T18:34:02.121" v="508" actId="20577"/>
        <pc:sldMkLst>
          <pc:docMk/>
          <pc:sldMk cId="1493410646" sldId="263"/>
        </pc:sldMkLst>
        <pc:spChg chg="mod">
          <ac:chgData name="JUAN PABLO FONSECA CARDENAS" userId="af81e593-9ed5-467a-a264-3b6a6564bf24" providerId="ADAL" clId="{26B224A3-6785-4B0C-8BAA-8FA95D333CC4}" dt="2022-01-08T18:08:58.989" v="147" actId="122"/>
          <ac:spMkLst>
            <pc:docMk/>
            <pc:sldMk cId="1493410646" sldId="263"/>
            <ac:spMk id="2" creationId="{179E8C71-5EC1-4DC2-8A44-856A71263AC5}"/>
          </ac:spMkLst>
        </pc:spChg>
        <pc:spChg chg="add mod">
          <ac:chgData name="JUAN PABLO FONSECA CARDENAS" userId="af81e593-9ed5-467a-a264-3b6a6564bf24" providerId="ADAL" clId="{26B224A3-6785-4B0C-8BAA-8FA95D333CC4}" dt="2022-01-08T18:21:29.087" v="434" actId="1076"/>
          <ac:spMkLst>
            <pc:docMk/>
            <pc:sldMk cId="1493410646" sldId="263"/>
            <ac:spMk id="3" creationId="{0420946C-61BE-448D-B78D-A29C2B945180}"/>
          </ac:spMkLst>
        </pc:spChg>
        <pc:spChg chg="add mod">
          <ac:chgData name="JUAN PABLO FONSECA CARDENAS" userId="af81e593-9ed5-467a-a264-3b6a6564bf24" providerId="ADAL" clId="{26B224A3-6785-4B0C-8BAA-8FA95D333CC4}" dt="2022-01-08T18:09:56.364" v="176" actId="20577"/>
          <ac:spMkLst>
            <pc:docMk/>
            <pc:sldMk cId="1493410646" sldId="263"/>
            <ac:spMk id="4" creationId="{822E91CA-8244-472A-8273-6A90593C6646}"/>
          </ac:spMkLst>
        </pc:spChg>
        <pc:spChg chg="add mod">
          <ac:chgData name="JUAN PABLO FONSECA CARDENAS" userId="af81e593-9ed5-467a-a264-3b6a6564bf24" providerId="ADAL" clId="{26B224A3-6785-4B0C-8BAA-8FA95D333CC4}" dt="2022-01-08T18:09:44.561" v="161" actId="1076"/>
          <ac:spMkLst>
            <pc:docMk/>
            <pc:sldMk cId="1493410646" sldId="263"/>
            <ac:spMk id="12" creationId="{7F61836D-B6C9-4B0A-8B5D-08EA39F5448B}"/>
          </ac:spMkLst>
        </pc:spChg>
        <pc:spChg chg="add mod">
          <ac:chgData name="JUAN PABLO FONSECA CARDENAS" userId="af81e593-9ed5-467a-a264-3b6a6564bf24" providerId="ADAL" clId="{26B224A3-6785-4B0C-8BAA-8FA95D333CC4}" dt="2022-01-08T18:11:31.094" v="316" actId="20577"/>
          <ac:spMkLst>
            <pc:docMk/>
            <pc:sldMk cId="1493410646" sldId="263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08:10.687" v="142" actId="478"/>
          <ac:spMkLst>
            <pc:docMk/>
            <pc:sldMk cId="1493410646" sldId="263"/>
            <ac:spMk id="16" creationId="{96D17C9C-7D0D-40DA-B48F-3166631861B9}"/>
          </ac:spMkLst>
        </pc:spChg>
        <pc:spChg chg="add mod">
          <ac:chgData name="JUAN PABLO FONSECA CARDENAS" userId="af81e593-9ed5-467a-a264-3b6a6564bf24" providerId="ADAL" clId="{26B224A3-6785-4B0C-8BAA-8FA95D333CC4}" dt="2022-01-08T18:11:50.470" v="324" actId="20577"/>
          <ac:spMkLst>
            <pc:docMk/>
            <pc:sldMk cId="1493410646" sldId="263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1:38.979" v="445" actId="20577"/>
          <ac:spMkLst>
            <pc:docMk/>
            <pc:sldMk cId="1493410646" sldId="263"/>
            <ac:spMk id="18" creationId="{35199CB1-817D-4B95-B43E-70739A458945}"/>
          </ac:spMkLst>
        </pc:spChg>
        <pc:spChg chg="add mod">
          <ac:chgData name="JUAN PABLO FONSECA CARDENAS" userId="af81e593-9ed5-467a-a264-3b6a6564bf24" providerId="ADAL" clId="{26B224A3-6785-4B0C-8BAA-8FA95D333CC4}" dt="2022-01-08T18:23:44.683" v="452"/>
          <ac:spMkLst>
            <pc:docMk/>
            <pc:sldMk cId="1493410646" sldId="263"/>
            <ac:spMk id="19" creationId="{E1F70C79-3414-4230-8C0E-E83AD4600B88}"/>
          </ac:spMkLst>
        </pc:spChg>
      </pc:sldChg>
      <pc:sldChg chg="addSp delSp modSp add mod">
        <pc:chgData name="JUAN PABLO FONSECA CARDENAS" userId="af81e593-9ed5-467a-a264-3b6a6564bf24" providerId="ADAL" clId="{26B224A3-6785-4B0C-8BAA-8FA95D333CC4}" dt="2022-01-08T18:23:27.682" v="450"/>
        <pc:sldMkLst>
          <pc:docMk/>
          <pc:sldMk cId="2609349834" sldId="264"/>
        </pc:sldMkLst>
        <pc:spChg chg="add mod">
          <ac:chgData name="JUAN PABLO FONSECA CARDENAS" userId="af81e593-9ed5-467a-a264-3b6a6564bf24" providerId="ADAL" clId="{26B224A3-6785-4B0C-8BAA-8FA95D333CC4}" dt="2022-01-08T18:23:27.682" v="450"/>
          <ac:spMkLst>
            <pc:docMk/>
            <pc:sldMk cId="2609349834" sldId="264"/>
            <ac:spMk id="5" creationId="{D134C4D8-5EE8-4811-99B2-4723531D4E79}"/>
          </ac:spMkLst>
        </pc:spChg>
        <pc:spChg chg="mod">
          <ac:chgData name="JUAN PABLO FONSECA CARDENAS" userId="af81e593-9ed5-467a-a264-3b6a6564bf24" providerId="ADAL" clId="{26B224A3-6785-4B0C-8BAA-8FA95D333CC4}" dt="2022-01-08T18:12:59.907" v="339" actId="20577"/>
          <ac:spMkLst>
            <pc:docMk/>
            <pc:sldMk cId="2609349834" sldId="264"/>
            <ac:spMk id="12" creationId="{7F61836D-B6C9-4B0A-8B5D-08EA39F5448B}"/>
          </ac:spMkLst>
        </pc:spChg>
        <pc:spChg chg="del mod">
          <ac:chgData name="JUAN PABLO FONSECA CARDENAS" userId="af81e593-9ed5-467a-a264-3b6a6564bf24" providerId="ADAL" clId="{26B224A3-6785-4B0C-8BAA-8FA95D333CC4}" dt="2022-01-08T18:13:10.694" v="341" actId="478"/>
          <ac:spMkLst>
            <pc:docMk/>
            <pc:sldMk cId="2609349834" sldId="264"/>
            <ac:spMk id="14" creationId="{240D1A64-2A01-4627-B12A-92760895A2EC}"/>
          </ac:spMkLst>
        </pc:spChg>
        <pc:spChg chg="del mod">
          <ac:chgData name="JUAN PABLO FONSECA CARDENAS" userId="af81e593-9ed5-467a-a264-3b6a6564bf24" providerId="ADAL" clId="{26B224A3-6785-4B0C-8BAA-8FA95D333CC4}" dt="2022-01-08T18:13:14.615" v="343" actId="478"/>
          <ac:spMkLst>
            <pc:docMk/>
            <pc:sldMk cId="2609349834" sldId="264"/>
            <ac:spMk id="17" creationId="{55FF88AC-C094-4C34-8085-CD35BAB94DEA}"/>
          </ac:spMkLst>
        </pc:spChg>
      </pc:sldChg>
      <pc:sldChg chg="addSp modSp add mod">
        <pc:chgData name="JUAN PABLO FONSECA CARDENAS" userId="af81e593-9ed5-467a-a264-3b6a6564bf24" providerId="ADAL" clId="{26B224A3-6785-4B0C-8BAA-8FA95D333CC4}" dt="2022-01-08T18:23:42.765" v="451"/>
        <pc:sldMkLst>
          <pc:docMk/>
          <pc:sldMk cId="2826486781" sldId="265"/>
        </pc:sldMkLst>
        <pc:spChg chg="mod">
          <ac:chgData name="JUAN PABLO FONSECA CARDENAS" userId="af81e593-9ed5-467a-a264-3b6a6564bf24" providerId="ADAL" clId="{26B224A3-6785-4B0C-8BAA-8FA95D333CC4}" dt="2022-01-08T18:14:10.976" v="358" actId="20577"/>
          <ac:spMkLst>
            <pc:docMk/>
            <pc:sldMk cId="2826486781" sldId="265"/>
            <ac:spMk id="12" creationId="{7F61836D-B6C9-4B0A-8B5D-08EA39F5448B}"/>
          </ac:spMkLst>
        </pc:spChg>
        <pc:spChg chg="mod">
          <ac:chgData name="JUAN PABLO FONSECA CARDENAS" userId="af81e593-9ed5-467a-a264-3b6a6564bf24" providerId="ADAL" clId="{26B224A3-6785-4B0C-8BAA-8FA95D333CC4}" dt="2022-01-08T18:14:15.517" v="367" actId="20577"/>
          <ac:spMkLst>
            <pc:docMk/>
            <pc:sldMk cId="2826486781" sldId="265"/>
            <ac:spMk id="14" creationId="{240D1A64-2A01-4627-B12A-92760895A2EC}"/>
          </ac:spMkLst>
        </pc:spChg>
        <pc:spChg chg="add mod">
          <ac:chgData name="JUAN PABLO FONSECA CARDENAS" userId="af81e593-9ed5-467a-a264-3b6a6564bf24" providerId="ADAL" clId="{26B224A3-6785-4B0C-8BAA-8FA95D333CC4}" dt="2022-01-08T18:15:59.340" v="382" actId="1076"/>
          <ac:spMkLst>
            <pc:docMk/>
            <pc:sldMk cId="2826486781" sldId="265"/>
            <ac:spMk id="16" creationId="{C9E7A9CD-C7AC-4C32-A408-8A0E49FB54BA}"/>
          </ac:spMkLst>
        </pc:spChg>
        <pc:spChg chg="mod">
          <ac:chgData name="JUAN PABLO FONSECA CARDENAS" userId="af81e593-9ed5-467a-a264-3b6a6564bf24" providerId="ADAL" clId="{26B224A3-6785-4B0C-8BAA-8FA95D333CC4}" dt="2022-01-08T18:16:03.250" v="388" actId="20577"/>
          <ac:spMkLst>
            <pc:docMk/>
            <pc:sldMk cId="2826486781" sldId="265"/>
            <ac:spMk id="17" creationId="{55FF88AC-C094-4C34-8085-CD35BAB94DEA}"/>
          </ac:spMkLst>
        </pc:spChg>
        <pc:spChg chg="add mod">
          <ac:chgData name="JUAN PABLO FONSECA CARDENAS" userId="af81e593-9ed5-467a-a264-3b6a6564bf24" providerId="ADAL" clId="{26B224A3-6785-4B0C-8BAA-8FA95D333CC4}" dt="2022-01-08T18:23:42.765" v="451"/>
          <ac:spMkLst>
            <pc:docMk/>
            <pc:sldMk cId="2826486781" sldId="265"/>
            <ac:spMk id="18" creationId="{7FBA28A7-DBB4-4F41-8F46-7AA4FD9B75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C33B9-1F74-4012-B034-2B232019E8C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D369-5B0A-4A0F-9451-734DF86798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Opción de subir sus propios apuntes en materias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7D369-5B0A-4A0F-9451-734DF86798EA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15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0B26-A0E7-4801-9734-97F11BDB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D3770-11E2-4356-8BAD-5E48B9CD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2233D-ED3A-406B-AC46-D8C3695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EA949-70A0-4EA4-AA59-23485912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3CB0BD-2079-42E1-870E-FB554657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159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040E-843D-45E8-9075-24167F93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484CF3-58C2-48D0-8B34-F5713874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E5E7F-6057-4980-9A5D-B160E320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0C34E-4152-4218-9A91-743E117E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0E0CA-28BB-4379-BE73-7144FDF6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855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F280D-D879-4DA6-9552-418747E6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4785DF-7C22-4AD9-88BB-125AE2F5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D455D-E028-465F-8EB0-E33F6FC7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66A36-B688-4451-AAAC-E48DEE5B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4AEEA-2425-471C-AA78-FFB0FC47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6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6CF4B-40D7-4A42-A79E-C497A3BC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C2FC-3CB9-419D-985E-82F1C21D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89FE6-86C6-4BB9-8D7C-4F0C997D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BFAD5-44DB-498D-B6DE-A23CF56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0BCE4-B3A2-4AD4-910A-9FDD286A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74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3A0FF-25F2-4865-A14D-16F64106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AB303-D985-48B7-B173-F3055F7C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4497E-5913-4054-BB35-E7BC2820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8A3A5-5475-4489-A9E0-9E912EC8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4A548-F985-4C60-A4EE-11B20E62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154D8-5822-49A0-975D-D505B5A5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E6521-7359-49E6-BB67-6AFB08385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665C20-15F0-4E40-AE5A-58CF2318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692A8-2AB8-4969-95E4-5430E9D4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EA533-436A-4137-B85B-731555EE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F8E989-9BDE-41D7-ABCE-95B0AC8D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192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CAEA9-D079-411D-A34A-1C070C9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1075B-1EAC-408F-ACF9-018690328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A68F3-271F-4C5F-87A7-A74FAEE6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63CE34-B4F9-4AB2-A794-1CC073F4F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000FEB-C038-4494-A335-458EFB05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13A6C9-C17C-4A35-95D9-9E03CB3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A2C50B-43F5-4251-A8B9-7C1E05EA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78062D-3C4B-4A56-A80C-D3ABF50A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2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91FA2-61D2-49AC-B35B-97FB0FE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77776E-D398-4C18-B2E8-82FFAA86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9D990F-520C-4B31-8905-AE6FB116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70D8D-5860-4C0C-AE4A-A554C926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5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D8D1E7-133C-4E46-B63A-215C52C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9EC3B2-DE18-450A-9898-2463FC61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57071-D3C6-4424-B3DD-C89A618A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28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1D5EE-7CD4-453C-A136-69DFD268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F9DEA-121A-47F3-87E0-6198CB47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4E082B-1CBC-46A6-962F-8566F5A7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26AAF-7E97-4A86-A5E7-BA2D7C94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45C646-C372-4E93-8CAE-E5D20458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AA13A4-0C1C-4627-B54D-961190B0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667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A3174-E99D-44AD-8670-0FCF6D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7A31F6-5A7B-4371-A0AD-47CA2ABD3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5EAD3F-263B-4E45-B85B-815B3C8B6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3B5528-8549-4FD0-9BD6-143F8888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DDCCE-01C2-4E32-8805-899DDF4A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2EEE19-6CA1-4870-B7D9-FBD224D4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1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C149C0-5D3C-4294-B088-7C3B39AB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016C78-693A-43C2-9185-CD9FD50DE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F6588-5182-4B68-8953-F6FD5A795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5D3F-4706-4E2C-BC2A-3B66B417C6BC}" type="datetimeFigureOut">
              <a:rPr lang="es-CO" smtClean="0"/>
              <a:t>8/01/2022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9AF72-8C44-4C41-AD12-F138789E7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838E13-171A-4636-8FB4-BAD1618AE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6C73-215B-4C50-A134-A6ADBC388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22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7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F071D-BECD-443E-9767-4AB7AD00E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20A83-DDF4-400E-921F-28D0FAF04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Organize</a:t>
            </a:r>
            <a:r>
              <a:rPr lang="es-CO" dirty="0"/>
              <a:t> </a:t>
            </a:r>
            <a:r>
              <a:rPr lang="es-CO" dirty="0" err="1"/>
              <a:t>your</a:t>
            </a:r>
            <a:r>
              <a:rPr lang="es-CO" dirty="0"/>
              <a:t> </a:t>
            </a:r>
            <a:r>
              <a:rPr lang="es-CO" dirty="0" err="1"/>
              <a:t>life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93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71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Tareas</a:t>
            </a:r>
          </a:p>
        </p:txBody>
      </p:sp>
      <p:sp>
        <p:nvSpPr>
          <p:cNvPr id="5" name="Flecha: a la derecha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34C4D8-5EE8-4811-99B2-4723531D4E79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934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F5231-3606-4B5E-B310-381885E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Toda la aplicación debe tener un  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59C98-6B0E-4569-838F-82A257ED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Crear un ingreso, egreso y así</a:t>
            </a:r>
          </a:p>
          <a:p>
            <a:r>
              <a:rPr lang="es-CO" dirty="0"/>
              <a:t>Crear una tarea o borrarla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038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3C7D-6599-4BB0-9934-6C55DE0D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Estudio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82713-E3B3-44E0-8F21-13695310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705"/>
            <a:ext cx="10515600" cy="4351338"/>
          </a:xfrm>
        </p:spPr>
        <p:txBody>
          <a:bodyPr/>
          <a:lstStyle/>
          <a:p>
            <a:r>
              <a:rPr lang="es-CO" dirty="0"/>
              <a:t>Existe gente que ya ha visto esa materia y la ha comprendido, entonces por qué tener que hacer apuntes y repasos como si fuese algo recién descubierto?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390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B2FBD-6D56-49D1-8E93-9CCBC758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Finanzas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9F2E6-B37D-418E-B6CA-B1ADF742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Hay que hacer un control de las finanzas para no tener preocupaciones.</a:t>
            </a:r>
          </a:p>
          <a:p>
            <a:endParaRPr lang="es-CO" dirty="0"/>
          </a:p>
          <a:p>
            <a:r>
              <a:rPr lang="es-CO" dirty="0"/>
              <a:t>Debe tener:</a:t>
            </a:r>
          </a:p>
          <a:p>
            <a:pPr lvl="1"/>
            <a:r>
              <a:rPr lang="es-CO" dirty="0"/>
              <a:t>Control de ingresos y egresos</a:t>
            </a:r>
          </a:p>
          <a:p>
            <a:pPr lvl="1"/>
            <a:r>
              <a:rPr lang="es-CO" dirty="0" err="1"/>
              <a:t>Wishlist</a:t>
            </a:r>
            <a:r>
              <a:rPr lang="es-CO" dirty="0"/>
              <a:t> + Notificación de cuando un precio baje.</a:t>
            </a:r>
          </a:p>
          <a:p>
            <a:pPr lvl="1"/>
            <a:r>
              <a:rPr lang="es-CO" dirty="0"/>
              <a:t>Control de deudas (fecha de pago también)</a:t>
            </a:r>
          </a:p>
          <a:p>
            <a:pPr lvl="1"/>
            <a:r>
              <a:rPr lang="es-CO" dirty="0"/>
              <a:t>Repartir dinero</a:t>
            </a:r>
          </a:p>
          <a:p>
            <a:pPr lvl="1"/>
            <a:r>
              <a:rPr lang="es-CO" dirty="0"/>
              <a:t>Categorizar el dinero</a:t>
            </a:r>
          </a:p>
          <a:p>
            <a:pPr lvl="1"/>
            <a:endParaRPr lang="es-CO" dirty="0"/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281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FF0000"/>
                </a:solidFill>
              </a:rPr>
              <a:t>Este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junta todos los </a:t>
            </a:r>
            <a:r>
              <a:rPr lang="es-CO" b="1" dirty="0" err="1">
                <a:solidFill>
                  <a:srgbClr val="FF0000"/>
                </a:solidFill>
              </a:rPr>
              <a:t>dashboard</a:t>
            </a:r>
            <a:r>
              <a:rPr lang="es-CO" b="1" dirty="0">
                <a:solidFill>
                  <a:srgbClr val="FF0000"/>
                </a:solidFill>
              </a:rPr>
              <a:t> de cada sección, aquí solo habrá una opción para organizar su orden</a:t>
            </a:r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4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21308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hlinkClick r:id="rId3" action="ppaction://hlinksldjump"/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2123768" y="1897626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7541339" y="1388697"/>
            <a:ext cx="2252522" cy="11767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hlinkClick r:id="rId7" action="ppaction://hlinksldjump"/>
            <a:extLst>
              <a:ext uri="{FF2B5EF4-FFF2-40B4-BE49-F238E27FC236}">
                <a16:creationId xmlns:a16="http://schemas.microsoft.com/office/drawing/2014/main" id="{FC121F38-B927-4A59-952C-3B6802162006}"/>
              </a:ext>
            </a:extLst>
          </p:cNvPr>
          <p:cNvSpPr txBox="1"/>
          <p:nvPr/>
        </p:nvSpPr>
        <p:spPr>
          <a:xfrm>
            <a:off x="7536447" y="1532914"/>
            <a:ext cx="738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Estudio</a:t>
            </a:r>
          </a:p>
        </p:txBody>
      </p:sp>
      <p:sp>
        <p:nvSpPr>
          <p:cNvPr id="14" name="CuadroTexto 13">
            <a:hlinkClick r:id="rId8" action="ppaction://hlinksldjump"/>
            <a:extLst>
              <a:ext uri="{FF2B5EF4-FFF2-40B4-BE49-F238E27FC236}">
                <a16:creationId xmlns:a16="http://schemas.microsoft.com/office/drawing/2014/main" id="{EB0BE00D-2436-4A33-B08C-A4D554131818}"/>
              </a:ext>
            </a:extLst>
          </p:cNvPr>
          <p:cNvSpPr txBox="1"/>
          <p:nvPr/>
        </p:nvSpPr>
        <p:spPr>
          <a:xfrm>
            <a:off x="8215105" y="1528457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Finanzas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7FAC113-4CAB-4366-8D02-CF3C75C264EC}"/>
              </a:ext>
            </a:extLst>
          </p:cNvPr>
          <p:cNvSpPr txBox="1"/>
          <p:nvPr/>
        </p:nvSpPr>
        <p:spPr>
          <a:xfrm>
            <a:off x="7499822" y="197708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Diario</a:t>
            </a:r>
          </a:p>
        </p:txBody>
      </p:sp>
      <p:sp>
        <p:nvSpPr>
          <p:cNvPr id="18" name="CuadroTexto 17">
            <a:hlinkClick r:id="rId9" action="ppaction://hlinksldjump"/>
            <a:extLst>
              <a:ext uri="{FF2B5EF4-FFF2-40B4-BE49-F238E27FC236}">
                <a16:creationId xmlns:a16="http://schemas.microsoft.com/office/drawing/2014/main" id="{91F887C6-A1DB-4834-9778-56ED003A23F6}"/>
              </a:ext>
            </a:extLst>
          </p:cNvPr>
          <p:cNvSpPr txBox="1"/>
          <p:nvPr/>
        </p:nvSpPr>
        <p:spPr>
          <a:xfrm>
            <a:off x="8981710" y="1519435"/>
            <a:ext cx="659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/>
              <a:t>Tareas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8C8139-307D-4008-B600-EDCF28AE007A}"/>
              </a:ext>
            </a:extLst>
          </p:cNvPr>
          <p:cNvSpPr txBox="1"/>
          <p:nvPr/>
        </p:nvSpPr>
        <p:spPr>
          <a:xfrm>
            <a:off x="10942877" y="2043762"/>
            <a:ext cx="1412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Cada</a:t>
            </a:r>
          </a:p>
          <a:p>
            <a:r>
              <a:rPr lang="es-CO" b="1" dirty="0"/>
              <a:t>Sección</a:t>
            </a:r>
          </a:p>
          <a:p>
            <a:r>
              <a:rPr lang="es-CO" b="1" dirty="0"/>
              <a:t>Con </a:t>
            </a:r>
          </a:p>
          <a:p>
            <a:r>
              <a:rPr lang="es-CO" b="1" dirty="0"/>
              <a:t>Iconos.</a:t>
            </a:r>
          </a:p>
          <a:p>
            <a:endParaRPr lang="es-CO" b="1" dirty="0"/>
          </a:p>
          <a:p>
            <a:r>
              <a:rPr lang="es-CO" b="1" dirty="0"/>
              <a:t>Cada sección</a:t>
            </a:r>
          </a:p>
          <a:p>
            <a:r>
              <a:rPr lang="es-CO" b="1" dirty="0"/>
              <a:t>En el coso</a:t>
            </a:r>
          </a:p>
          <a:p>
            <a:r>
              <a:rPr lang="es-CO" b="1" dirty="0"/>
              <a:t>lateral</a:t>
            </a:r>
          </a:p>
        </p:txBody>
      </p:sp>
      <p:sp>
        <p:nvSpPr>
          <p:cNvPr id="20" name="Flecha: a la derecha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BA248A2-3F02-4F25-A857-680BF4ED09A7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27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hlinkClick r:id="rId2" action="ppaction://hlinksldjump"/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6D17C9C-7D0D-40DA-B48F-3166631861B9}"/>
              </a:ext>
            </a:extLst>
          </p:cNvPr>
          <p:cNvSpPr txBox="1"/>
          <p:nvPr/>
        </p:nvSpPr>
        <p:spPr>
          <a:xfrm>
            <a:off x="3258885" y="1880749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DashBoard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131892-DF5D-4728-9018-56EF2F602F9B}"/>
              </a:ext>
            </a:extLst>
          </p:cNvPr>
          <p:cNvSpPr/>
          <p:nvPr/>
        </p:nvSpPr>
        <p:spPr>
          <a:xfrm>
            <a:off x="8583561" y="1389447"/>
            <a:ext cx="1815840" cy="11079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C2E222-1EA4-4059-B879-D93117DFBB45}"/>
              </a:ext>
            </a:extLst>
          </p:cNvPr>
          <p:cNvSpPr txBox="1"/>
          <p:nvPr/>
        </p:nvSpPr>
        <p:spPr>
          <a:xfrm>
            <a:off x="8583560" y="1394338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Mi perfil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D03A46-2B89-476A-B413-9894BCF43638}"/>
              </a:ext>
            </a:extLst>
          </p:cNvPr>
          <p:cNvSpPr txBox="1"/>
          <p:nvPr/>
        </p:nvSpPr>
        <p:spPr>
          <a:xfrm>
            <a:off x="8575700" y="1711472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Ajustes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A29AE9-3266-4BC2-A846-423E7751E074}"/>
              </a:ext>
            </a:extLst>
          </p:cNvPr>
          <p:cNvSpPr txBox="1"/>
          <p:nvPr/>
        </p:nvSpPr>
        <p:spPr>
          <a:xfrm>
            <a:off x="8583560" y="2050026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b="1" dirty="0"/>
              <a:t>Log </a:t>
            </a:r>
            <a:r>
              <a:rPr lang="es-CO" sz="1600" b="1" dirty="0" err="1"/>
              <a:t>out</a:t>
            </a:r>
            <a:endParaRPr lang="es-CO" sz="1600" b="1" dirty="0"/>
          </a:p>
        </p:txBody>
      </p:sp>
      <p:sp>
        <p:nvSpPr>
          <p:cNvPr id="23" name="Flecha: a la derecha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8045691-7CB5-453A-9BF3-0A9F57C1C811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34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92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Materias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79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Repaso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642487"/>
            <a:ext cx="68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Libros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199CB1-817D-4B95-B43E-70739A458945}"/>
              </a:ext>
            </a:extLst>
          </p:cNvPr>
          <p:cNvSpPr txBox="1"/>
          <p:nvPr/>
        </p:nvSpPr>
        <p:spPr>
          <a:xfrm>
            <a:off x="1524203" y="3011819"/>
            <a:ext cx="1024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Examenes</a:t>
            </a:r>
            <a:endParaRPr lang="es-CO" sz="1600" dirty="0"/>
          </a:p>
        </p:txBody>
      </p:sp>
      <p:sp>
        <p:nvSpPr>
          <p:cNvPr id="19" name="Flecha: a la derecha 1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F70C79-3414-4230-8C0E-E83AD4600B88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4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9E8C71-5EC1-4DC2-8A44-856A71263AC5}"/>
              </a:ext>
            </a:extLst>
          </p:cNvPr>
          <p:cNvSpPr/>
          <p:nvPr/>
        </p:nvSpPr>
        <p:spPr>
          <a:xfrm>
            <a:off x="1435509" y="875071"/>
            <a:ext cx="9458633" cy="53290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800D44-B81D-478E-982C-3D667A11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890" y="875071"/>
            <a:ext cx="552478" cy="5143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B3E7F1-4413-4C4A-AF19-4A3F9506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368" y="875071"/>
            <a:ext cx="635033" cy="514376"/>
          </a:xfrm>
          <a:prstGeom prst="rect">
            <a:avLst/>
          </a:prstGeom>
        </p:spPr>
      </p:pic>
      <p:sp>
        <p:nvSpPr>
          <p:cNvPr id="11" name="Botón de acción: obtener información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02C256-8908-4CF4-A79A-E9955F758621}"/>
              </a:ext>
            </a:extLst>
          </p:cNvPr>
          <p:cNvSpPr/>
          <p:nvPr/>
        </p:nvSpPr>
        <p:spPr>
          <a:xfrm>
            <a:off x="10399401" y="875071"/>
            <a:ext cx="494742" cy="51437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D5AF24E-002C-4E6E-9392-0230002C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5" y="875071"/>
            <a:ext cx="6576845" cy="514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3139302-3BA0-4FB1-948F-E188DB971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10" y="875071"/>
            <a:ext cx="1203801" cy="51437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420946C-61BE-448D-B78D-A29C2B945180}"/>
              </a:ext>
            </a:extLst>
          </p:cNvPr>
          <p:cNvSpPr/>
          <p:nvPr/>
        </p:nvSpPr>
        <p:spPr>
          <a:xfrm>
            <a:off x="1435509" y="1389447"/>
            <a:ext cx="1199535" cy="48147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2E91CA-8244-472A-8273-6A90593C6646}"/>
              </a:ext>
            </a:extLst>
          </p:cNvPr>
          <p:cNvSpPr txBox="1"/>
          <p:nvPr/>
        </p:nvSpPr>
        <p:spPr>
          <a:xfrm>
            <a:off x="1528470" y="1534491"/>
            <a:ext cx="1092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DashBoard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61836D-B6C9-4B0A-8B5D-08EA39F5448B}"/>
              </a:ext>
            </a:extLst>
          </p:cNvPr>
          <p:cNvSpPr txBox="1"/>
          <p:nvPr/>
        </p:nvSpPr>
        <p:spPr>
          <a:xfrm>
            <a:off x="1528470" y="1903823"/>
            <a:ext cx="8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Ingresos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0D1A64-2A01-4627-B12A-92760895A2EC}"/>
              </a:ext>
            </a:extLst>
          </p:cNvPr>
          <p:cNvSpPr txBox="1"/>
          <p:nvPr/>
        </p:nvSpPr>
        <p:spPr>
          <a:xfrm>
            <a:off x="1528470" y="2273155"/>
            <a:ext cx="8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Egresos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5FF88AC-C094-4C34-8085-CD35BAB94DEA}"/>
              </a:ext>
            </a:extLst>
          </p:cNvPr>
          <p:cNvSpPr txBox="1"/>
          <p:nvPr/>
        </p:nvSpPr>
        <p:spPr>
          <a:xfrm>
            <a:off x="1528470" y="2586250"/>
            <a:ext cx="745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Dinero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E7A9CD-C7AC-4C32-A408-8A0E49FB54BA}"/>
              </a:ext>
            </a:extLst>
          </p:cNvPr>
          <p:cNvSpPr txBox="1"/>
          <p:nvPr/>
        </p:nvSpPr>
        <p:spPr>
          <a:xfrm>
            <a:off x="1528469" y="2930123"/>
            <a:ext cx="948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err="1"/>
              <a:t>Whishlist</a:t>
            </a:r>
            <a:endParaRPr lang="es-CO" sz="1600" dirty="0"/>
          </a:p>
        </p:txBody>
      </p:sp>
      <p:sp>
        <p:nvSpPr>
          <p:cNvPr id="18" name="Flecha: a la derecha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BA28A7-DBB4-4F41-8F46-7AA4FD9B7533}"/>
              </a:ext>
            </a:extLst>
          </p:cNvPr>
          <p:cNvSpPr/>
          <p:nvPr/>
        </p:nvSpPr>
        <p:spPr>
          <a:xfrm rot="10800000">
            <a:off x="383458" y="796413"/>
            <a:ext cx="635033" cy="5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486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162</Words>
  <Application>Microsoft Office PowerPoint</Application>
  <PresentationFormat>Panorámica</PresentationFormat>
  <Paragraphs>50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JL</vt:lpstr>
      <vt:lpstr>Toda la aplicación debe tener un  API</vt:lpstr>
      <vt:lpstr>Estudio </vt:lpstr>
      <vt:lpstr>Finanzas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JL</dc:title>
  <dc:creator>JUAN PABLO FONSECA CARDENAS</dc:creator>
  <cp:lastModifiedBy>JUAN PABLO FONSECA CARDENAS</cp:lastModifiedBy>
  <cp:revision>2</cp:revision>
  <dcterms:created xsi:type="dcterms:W3CDTF">2022-01-08T17:10:48Z</dcterms:created>
  <dcterms:modified xsi:type="dcterms:W3CDTF">2022-01-09T02:10:11Z</dcterms:modified>
</cp:coreProperties>
</file>