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7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3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5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AA7B0-C7C3-4E21-84F8-C217AF343614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AE5AE-7D81-42C3-ABB7-BC308514AE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8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2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4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9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4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45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5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6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76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Diego</dc:creator>
  <cp:lastModifiedBy>Juan Diego</cp:lastModifiedBy>
  <cp:revision>2</cp:revision>
  <dcterms:created xsi:type="dcterms:W3CDTF">2020-04-14T20:58:08Z</dcterms:created>
  <dcterms:modified xsi:type="dcterms:W3CDTF">2020-04-14T21:01:43Z</dcterms:modified>
</cp:coreProperties>
</file>