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Merriweath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9.xml"/><Relationship Id="rId36" Type="http://schemas.openxmlformats.org/officeDocument/2006/relationships/font" Target="fonts/Merriweather-regular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b1a0d698e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b1a0d698e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c4c447f7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c4c447f7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c4c447f7e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c4c447f7e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c4c447f7e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c4c447f7e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c4c447f7e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c4c447f7e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c4c447f7e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c4c447f7e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c4c447f7e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c4c447f7e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c4c447f7e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c4c447f7e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c4c447f7e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c4c447f7e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c4c447f7e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c4c447f7e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c4c447f7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c4c447f7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c4c447f7e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c4c447f7e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bfa07c36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bfa07c36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c4c447f7e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c4c447f7e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c4c447f7e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c4c447f7e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c4c447f7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c4c447f7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c4c447f7e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c4c447f7e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a7c4344e0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a7c4344e0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c4c447f7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c4c447f7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c4c447f7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c4c447f7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c4c447f7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c4c447f7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c4c447f7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c4c447f7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c4c447f7e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c4c447f7e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b1a0d698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b1a0d698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b1a0d698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b1a0d698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26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PROYECTO FINAL SINF</a:t>
            </a:r>
            <a:endParaRPr sz="52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24"/>
            <a:ext cx="4242600" cy="18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Laura Blanco Pereiro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Anselmo López Gómez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Iago Porto Montes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Iñaki </a:t>
            </a:r>
            <a:r>
              <a:rPr lang="es"/>
              <a:t>Reboreda Vázquez-Palacios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Axel Valladares Pazó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43900" y="203225"/>
            <a:ext cx="4084200" cy="1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Asociación entre Entradas/Entradas anuladas y agregación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Espectáculo y Recinto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827850" y="2074775"/>
            <a:ext cx="2916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Una entrada se puede comprar desde FechaInicio a FechaFin.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Reservar desde FechaInicio hasta FechaReservas.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Anular desde FechaIncio hasta FechaAnulacion.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 podrá comprar o hacer reservas si el estado del evento es abierto.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734800" y="115675"/>
            <a:ext cx="1233900" cy="320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800" y="442500"/>
            <a:ext cx="4327201" cy="425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5089525" y="3647500"/>
            <a:ext cx="14805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98125" y="2069100"/>
            <a:ext cx="8691300" cy="100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Modelo Relacional</a:t>
            </a:r>
            <a:endParaRPr sz="5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50" y="152400"/>
            <a:ext cx="80682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26350" y="1637850"/>
            <a:ext cx="8691300" cy="18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Procedimientos almacenados, triggers y eventos</a:t>
            </a:r>
            <a:endParaRPr sz="5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970800" y="1383625"/>
            <a:ext cx="2947500" cy="2100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crearRecinto(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CiudadIN VARCHAR(50),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NombreIN VARCHAR(50),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CalleIN VARCHAR(50),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NumeroIN INT,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SalaIN INT,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AforoIN INT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050">
              <a:solidFill>
                <a:srgbClr val="212121"/>
              </a:solidFill>
              <a:highlight>
                <a:srgbClr val="EE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723975" y="1423750"/>
            <a:ext cx="2947500" cy="1881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crearEspectaculo(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NombreIN VARCHAR(50),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FechaProduccionIN DATETIME,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TipoIN VARCHAR(15),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ProductorIN VARCHAR(30),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PrecioBaseIN INT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1187175" y="521400"/>
            <a:ext cx="2947500" cy="1662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crearGrada(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ID_recintoIN INT,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NombreIN VARCHAR(100),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CapacidadIN INT,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FactorAumentoPrecioIN FLOAT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4164500" y="668450"/>
            <a:ext cx="253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Comprobar recinto.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Comprobar aforo.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Crear grada.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Crear localidades.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Crear entradas.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1187175" y="3028950"/>
            <a:ext cx="2947500" cy="10044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eliminarGrada(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ID_gradaIN INT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4164500" y="3007800"/>
            <a:ext cx="285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Crear entradas anuladas.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Borrar entradas.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Eliminar localidades.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Eliminar Grada.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1273000" y="339375"/>
            <a:ext cx="2947500" cy="2539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crearEvento(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ID_espectaculoIN INT,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ID_recintoIN INT,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FechaInicioIN DATETIME,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FechaFinIN DATETIME,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FechaReservaIN DATETIME,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FechaAnulacionIN DATETIME,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EstadoIN VARCHAR(50)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818800" y="3380325"/>
            <a:ext cx="3401700" cy="10044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cambiarEstadoLocalidad(</a:t>
            </a:r>
            <a:endParaRPr sz="1050"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ID_localidadIN INT</a:t>
            </a:r>
            <a:endParaRPr sz="1050"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4220500" y="870525"/>
            <a:ext cx="283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espectáculo.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el recinto.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las fechas.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el estado.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 el evento.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 las entradas.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4220500" y="3574725"/>
            <a:ext cx="270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la localidad.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Cambia el estado.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1245525" y="802775"/>
            <a:ext cx="2947500" cy="10044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cancelarEvento (</a:t>
            </a:r>
            <a:endParaRPr sz="1050"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ID_eventoIN INT</a:t>
            </a:r>
            <a:endParaRPr sz="1050"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1245525" y="2475125"/>
            <a:ext cx="2947500" cy="1662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reservarEntrada(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ID_eventoIN INT,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ID_localidadIN INT,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ID_clienteIN VARCHAR(9),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TipoUsuarioIN VARCHAR(20)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4193025" y="997175"/>
            <a:ext cx="23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Anula las entradas.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Cancela el evento.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4193025" y="2459675"/>
            <a:ext cx="4376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el evento.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la localidad.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el cliente.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la fecha.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la disponibilidad de la entrada.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 el precio, reserva la entrada y se le asigna al cliente.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1208350" y="391600"/>
            <a:ext cx="2947500" cy="21009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comprarEntrada(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ID_eventoIN INT,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ID_localidadIN INT,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ID_clienteIN VARCHAR(9),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Metodo_pagoIN VARCHAR(50),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Numero_cuentaIN VARCHAR(30),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TipoUsuarioIN VARCHAR(20)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1208350" y="3115250"/>
            <a:ext cx="2947500" cy="14430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anularEntrada(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ID_entradaIN INT,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ID_clienteIN VARCHAR(9)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4155850" y="595450"/>
            <a:ext cx="4376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el evento.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la localidad.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el cliente.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la disponibilidad.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 está reservada, se comprueba el cliente.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 está disponible se compra.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4155850" y="3313400"/>
            <a:ext cx="337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la entrada.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el cliente.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la fecha.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el estado y el cliente.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827350" y="346450"/>
            <a:ext cx="2947500" cy="785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anularFinTiempo(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827350" y="1547275"/>
            <a:ext cx="2947500" cy="1662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calcularPrecio(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ID_espectaculoIN INT,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ID_gradaIN INT,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TipoUsuarioIN VARCHAR(20),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OUT PrecioFinal FLOAT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3774850" y="346450"/>
            <a:ext cx="437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fecha de anulación.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anula la entrada.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3774850" y="1819800"/>
            <a:ext cx="437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 el precio de la entrada multiplicando: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Precio Base.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Factor Aumento Grada.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Factor Descuento Usuario.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827350" y="3625300"/>
            <a:ext cx="2947500" cy="10044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TRIGGER trigger_EstadoLocalidad AFTER UPDATE ON Localidad for each row</a:t>
            </a:r>
            <a:endParaRPr sz="1050"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3774850" y="3496450"/>
            <a:ext cx="493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 el estado cambia a “Disponible”, se generarán las entradas asociadas a dicha localidad.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 cambia a “No disponible”, se anularan las entradas que se hayan reservado o comprado; y se borrarán las entradas asociadas a dicha localidad.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79550" y="231475"/>
            <a:ext cx="278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400"/>
              <a:t>Índice</a:t>
            </a:r>
            <a:endParaRPr sz="6400"/>
          </a:p>
        </p:txBody>
      </p:sp>
      <p:sp>
        <p:nvSpPr>
          <p:cNvPr id="71" name="Google Shape;71;p14"/>
          <p:cNvSpPr txBox="1"/>
          <p:nvPr/>
        </p:nvSpPr>
        <p:spPr>
          <a:xfrm>
            <a:off x="620900" y="1721550"/>
            <a:ext cx="764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Modelo Entidad Asociación implementado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Decisiones de diseño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Modelo Relacional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Procedimientos almacenados, triggers y eventos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Tipos de Usuarios y permisos.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/>
        </p:nvSpPr>
        <p:spPr>
          <a:xfrm>
            <a:off x="698175" y="647225"/>
            <a:ext cx="2947500" cy="14430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agregarCliente(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ID_clienteIN VARCHAR(9),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correoIN VARCHAR(30)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3645675" y="647225"/>
            <a:ext cx="437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Inserta un cliente utilizando los parámetros de entrada.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469300" y="3294450"/>
            <a:ext cx="3517200" cy="346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compruebaFinEvento()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3986500" y="2944200"/>
            <a:ext cx="437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Comprueba fecha de fin de los eventos.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Cambia el estado del evento que haya finalizado.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Borra las entradas que no fueran compradas. 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/>
        </p:nvSpPr>
        <p:spPr>
          <a:xfrm>
            <a:off x="612875" y="1004000"/>
            <a:ext cx="3843300" cy="785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error ( errno BIGINT UNSIGNED,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message VARCHAR(100)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1271950" y="3118500"/>
            <a:ext cx="2277000" cy="346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EVENT eventoAnular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4422300" y="1080200"/>
            <a:ext cx="387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Saca un mensaje de error con el mensaje de entrada.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3548950" y="2983800"/>
            <a:ext cx="437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Evento que se ejecuta cada hora para llamar a anularFinTiempo() y compruebaFinEvento().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226350" y="1648200"/>
            <a:ext cx="8691300" cy="18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Tipos de usuarios y permisos</a:t>
            </a:r>
            <a:endParaRPr sz="5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/>
        </p:nvSpPr>
        <p:spPr>
          <a:xfrm>
            <a:off x="581125" y="735525"/>
            <a:ext cx="4366200" cy="346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USER 'cliente'@'localhost' IDENTIFIED by 'AxelVal1.';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236275" y="2370950"/>
            <a:ext cx="5055900" cy="346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USER 'administracion'@'localhost' IDENTIFIED BY 'Administ1.';</a:t>
            </a:r>
            <a:endParaRPr sz="1050"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151975" y="3994825"/>
            <a:ext cx="5224500" cy="346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USER 'mantenimiento'@'localhost' IDENTIFIED BY 'Mantenim1.';</a:t>
            </a:r>
            <a:endParaRPr sz="1050"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5549425" y="169875"/>
            <a:ext cx="2540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VistaEntradas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reservarEntrada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anularEntrada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comprarEntrada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agregarCliente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misEntradas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EntradasDisponibles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5549425" y="1712900"/>
            <a:ext cx="2540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crearRecinto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crearEspectaculo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crearGrada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eliminarGrada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crearEvento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cambiarEstadoLocalidad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cancelarEventos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VistaRecintos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5549425" y="3994825"/>
            <a:ext cx="254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Todos los permisos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p35"/>
          <p:cNvCxnSpPr>
            <a:stCxn id="216" idx="3"/>
            <a:endCxn id="219" idx="1"/>
          </p:cNvCxnSpPr>
          <p:nvPr/>
        </p:nvCxnSpPr>
        <p:spPr>
          <a:xfrm>
            <a:off x="4947325" y="908625"/>
            <a:ext cx="6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23" name="Google Shape;223;p35"/>
          <p:cNvCxnSpPr>
            <a:stCxn id="217" idx="3"/>
            <a:endCxn id="220" idx="1"/>
          </p:cNvCxnSpPr>
          <p:nvPr/>
        </p:nvCxnSpPr>
        <p:spPr>
          <a:xfrm>
            <a:off x="5292175" y="2544050"/>
            <a:ext cx="2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24" name="Google Shape;224;p35"/>
          <p:cNvCxnSpPr>
            <a:endCxn id="221" idx="1"/>
          </p:cNvCxnSpPr>
          <p:nvPr/>
        </p:nvCxnSpPr>
        <p:spPr>
          <a:xfrm>
            <a:off x="5390425" y="4176775"/>
            <a:ext cx="159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/>
        </p:nvSpPr>
        <p:spPr>
          <a:xfrm>
            <a:off x="5299450" y="3041075"/>
            <a:ext cx="2947500" cy="1223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misEntradas(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ID_clienteIN VARCHAR(9)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764550" y="400025"/>
            <a:ext cx="3166200" cy="1223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PROCEDURE EntradasDisponibles(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  IN ID_eventoIN INT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1285350" y="2852525"/>
            <a:ext cx="2124600" cy="346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VIEW VistaRecintos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5710900" y="838775"/>
            <a:ext cx="2124600" cy="346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21212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CREATE VIEW VistaEntradas</a:t>
            </a:r>
            <a:endParaRPr sz="1050">
              <a:solidFill>
                <a:srgbClr val="212121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5056450" y="1309638"/>
            <a:ext cx="343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Mostrará el nombre del espectáculo, recinto y grada,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así como el número de entradas disponibles y la fecha de inicio de cada evento.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522150" y="3433475"/>
            <a:ext cx="365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Mostrará el nombre del recinto, el id de los eventos, el nombre de los espectáculos junto con sus fechas y estado; y el número de entradas compradas para cada evento.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625" y="152400"/>
            <a:ext cx="63947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26350" y="1381025"/>
            <a:ext cx="8691300" cy="18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Modelo Entidad Asociación</a:t>
            </a:r>
            <a:endParaRPr sz="5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600" y="152400"/>
            <a:ext cx="442678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26350" y="2111550"/>
            <a:ext cx="8691300" cy="9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Decisiones de diseño</a:t>
            </a:r>
            <a:endParaRPr sz="5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43900" y="203225"/>
            <a:ext cx="4084200" cy="1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Conjunto asociación entre Espectáculo y Recinto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827850" y="1940700"/>
            <a:ext cx="291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Definiremos el conjunto asociación con diversos atributos  que se englobarán en la agregación RecintoEspectaculo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 la cual nos referiremos a los “Eventos”. 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572000" y="498000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388" y="601500"/>
            <a:ext cx="2695234" cy="39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43900" y="203225"/>
            <a:ext cx="4084200" cy="1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Conjunto asociación entre Recinto y Grada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827850" y="1940700"/>
            <a:ext cx="291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Grada como entidad débil de recinto.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Un recinto contará con una o más gradas asociadas.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572000" y="498000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438" y="601500"/>
            <a:ext cx="1831121" cy="39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43900" y="203225"/>
            <a:ext cx="4084200" cy="1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Conjunto asociación entre Localidad y la agregación de Recinto y Grada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827850" y="1940700"/>
            <a:ext cx="2916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Localidad como entidad débil que depende de la agregación de recinto y grada.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Grada tiene asociadas varias localidades.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Localidad está asociada a un único conjunto recinto/grada.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050" y="215550"/>
            <a:ext cx="434162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6329350" y="63950"/>
            <a:ext cx="2778300" cy="406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43900" y="203225"/>
            <a:ext cx="4084200" cy="1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Asociación entre Cliente y Entrada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827850" y="1788300"/>
            <a:ext cx="3096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Una entrada está asociada a un único cliente, y a una localidad. El precio de la entrada está determinado por un factor de descuento determinado por el tipo de usuario ,el factorAumentoPrecio de la grada y el precio base del espectáculo.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Una entrada reservada puede ser anulada por su cliente, pasando a estar disponible de nuevo para su venta.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150" y="152400"/>
            <a:ext cx="362734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734800" y="115675"/>
            <a:ext cx="1233900" cy="320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