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3"/>
  </p:notesMasterIdLst>
  <p:sldIdLst>
    <p:sldId id="256" r:id="rId2"/>
    <p:sldId id="259" r:id="rId3"/>
    <p:sldId id="262" r:id="rId4"/>
    <p:sldId id="261" r:id="rId5"/>
    <p:sldId id="263" r:id="rId6"/>
    <p:sldId id="264" r:id="rId7"/>
    <p:sldId id="272" r:id="rId8"/>
    <p:sldId id="266" r:id="rId9"/>
    <p:sldId id="265" r:id="rId10"/>
    <p:sldId id="269" r:id="rId11"/>
    <p:sldId id="273" r:id="rId12"/>
  </p:sldIdLst>
  <p:sldSz cx="9144000" cy="5143500" type="screen16x9"/>
  <p:notesSz cx="6858000" cy="9144000"/>
  <p:embeddedFontLst>
    <p:embeddedFont>
      <p:font typeface="Kufam SemiBold" panose="020B0604020202020204" charset="-78"/>
      <p:regular r:id="rId14"/>
      <p:bold r:id="rId15"/>
      <p:italic r:id="rId16"/>
      <p:boldItalic r:id="rId17"/>
    </p:embeddedFont>
    <p:embeddedFont>
      <p:font typeface="Lexend Deca" panose="020B0604020202020204" charset="0"/>
      <p:regular r:id="rId18"/>
      <p:bold r:id="rId19"/>
    </p:embeddedFont>
    <p:embeddedFont>
      <p:font typeface="Lexend Deca Light" panose="020B0604020202020204" charset="0"/>
      <p:regular r:id="rId20"/>
      <p:bold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C573FF5-F762-4F11-9B81-F03583505F75}">
  <a:tblStyle styleId="{9C573FF5-F762-4F11-9B81-F03583505F7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8B43FD1B-29C7-44C8-9A46-C1AC9BF83358}"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9" d="100"/>
          <a:sy n="79" d="100"/>
        </p:scale>
        <p:origin x="108" y="1074"/>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font" Target="fonts/font8.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4"/>
        <p:cNvGrpSpPr/>
        <p:nvPr/>
      </p:nvGrpSpPr>
      <p:grpSpPr>
        <a:xfrm>
          <a:off x="0" y="0"/>
          <a:ext cx="0" cy="0"/>
          <a:chOff x="0" y="0"/>
          <a:chExt cx="0" cy="0"/>
        </a:xfrm>
      </p:grpSpPr>
      <p:sp>
        <p:nvSpPr>
          <p:cNvPr id="875" name="Google Shape;875;g28bcc6b0e39_0_30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6" name="Google Shape;876;g28bcc6b0e39_0_3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a:extLst>
            <a:ext uri="{FF2B5EF4-FFF2-40B4-BE49-F238E27FC236}">
              <a16:creationId xmlns:a16="http://schemas.microsoft.com/office/drawing/2014/main" id="{4AD66BA8-7243-FF6B-FFF1-A8E2E26F4605}"/>
            </a:ext>
          </a:extLst>
        </p:cNvPr>
        <p:cNvGrpSpPr/>
        <p:nvPr/>
      </p:nvGrpSpPr>
      <p:grpSpPr>
        <a:xfrm>
          <a:off x="0" y="0"/>
          <a:ext cx="0" cy="0"/>
          <a:chOff x="0" y="0"/>
          <a:chExt cx="0" cy="0"/>
        </a:xfrm>
      </p:grpSpPr>
      <p:sp>
        <p:nvSpPr>
          <p:cNvPr id="593" name="Google Shape;593;g28bcc6b0e39_0_119:notes">
            <a:extLst>
              <a:ext uri="{FF2B5EF4-FFF2-40B4-BE49-F238E27FC236}">
                <a16:creationId xmlns:a16="http://schemas.microsoft.com/office/drawing/2014/main" id="{17BE1817-5036-6C1A-5C70-95C6E17D09C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8bcc6b0e39_0_119:notes">
            <a:extLst>
              <a:ext uri="{FF2B5EF4-FFF2-40B4-BE49-F238E27FC236}">
                <a16:creationId xmlns:a16="http://schemas.microsoft.com/office/drawing/2014/main" id="{F84E8631-88B2-C954-6AF9-291BF9B2B34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058762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6"/>
        <p:cNvGrpSpPr/>
        <p:nvPr/>
      </p:nvGrpSpPr>
      <p:grpSpPr>
        <a:xfrm>
          <a:off x="0" y="0"/>
          <a:ext cx="0" cy="0"/>
          <a:chOff x="0" y="0"/>
          <a:chExt cx="0" cy="0"/>
        </a:xfrm>
      </p:grpSpPr>
      <p:sp>
        <p:nvSpPr>
          <p:cNvPr id="367" name="Google Shape;367;g1e9254713ab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8" name="Google Shape;368;g1e9254713ab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2"/>
        <p:cNvGrpSpPr/>
        <p:nvPr/>
      </p:nvGrpSpPr>
      <p:grpSpPr>
        <a:xfrm>
          <a:off x="0" y="0"/>
          <a:ext cx="0" cy="0"/>
          <a:chOff x="0" y="0"/>
          <a:chExt cx="0" cy="0"/>
        </a:xfrm>
      </p:grpSpPr>
      <p:sp>
        <p:nvSpPr>
          <p:cNvPr id="593" name="Google Shape;593;g28bcc6b0e39_0_1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4" name="Google Shape;594;g28bcc6b0e39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g1e9254713ab_0_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g1e9254713ab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g28bcc6b0e39_0_18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7" name="Google Shape;617;g28bcc6b0e39_0_1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1"/>
        <p:cNvGrpSpPr/>
        <p:nvPr/>
      </p:nvGrpSpPr>
      <p:grpSpPr>
        <a:xfrm>
          <a:off x="0" y="0"/>
          <a:ext cx="0" cy="0"/>
          <a:chOff x="0" y="0"/>
          <a:chExt cx="0" cy="0"/>
        </a:xfrm>
      </p:grpSpPr>
      <p:sp>
        <p:nvSpPr>
          <p:cNvPr id="652" name="Google Shape;652;g28bcc6b0e39_0_1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3" name="Google Shape;653;g28bcc6b0e39_0_1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3"/>
        <p:cNvGrpSpPr/>
        <p:nvPr/>
      </p:nvGrpSpPr>
      <p:grpSpPr>
        <a:xfrm>
          <a:off x="0" y="0"/>
          <a:ext cx="0" cy="0"/>
          <a:chOff x="0" y="0"/>
          <a:chExt cx="0" cy="0"/>
        </a:xfrm>
      </p:grpSpPr>
      <p:sp>
        <p:nvSpPr>
          <p:cNvPr id="994" name="Google Shape;994;g28bcc6b0e39_0_4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5" name="Google Shape;995;g28bcc6b0e39_0_4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5"/>
        <p:cNvGrpSpPr/>
        <p:nvPr/>
      </p:nvGrpSpPr>
      <p:grpSpPr>
        <a:xfrm>
          <a:off x="0" y="0"/>
          <a:ext cx="0" cy="0"/>
          <a:chOff x="0" y="0"/>
          <a:chExt cx="0" cy="0"/>
        </a:xfrm>
      </p:grpSpPr>
      <p:sp>
        <p:nvSpPr>
          <p:cNvPr id="766" name="Google Shape;766;g28bcc6b0e39_0_2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7" name="Google Shape;767;g28bcc6b0e39_0_2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8"/>
        <p:cNvGrpSpPr/>
        <p:nvPr/>
      </p:nvGrpSpPr>
      <p:grpSpPr>
        <a:xfrm>
          <a:off x="0" y="0"/>
          <a:ext cx="0" cy="0"/>
          <a:chOff x="0" y="0"/>
          <a:chExt cx="0" cy="0"/>
        </a:xfrm>
      </p:grpSpPr>
      <p:sp>
        <p:nvSpPr>
          <p:cNvPr id="669" name="Google Shape;669;g28bcc6b0e39_0_2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70" name="Google Shape;670;g28bcc6b0e39_0_2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8300" y="844300"/>
            <a:ext cx="4816200" cy="2032200"/>
          </a:xfrm>
          <a:prstGeom prst="rect">
            <a:avLst/>
          </a:prstGeom>
        </p:spPr>
        <p:txBody>
          <a:bodyPr spcFirstLastPara="1" wrap="square" lIns="91425" tIns="91425" rIns="91425" bIns="91425" anchor="b" anchorCtr="0">
            <a:noAutofit/>
          </a:bodyPr>
          <a:lstStyle>
            <a:lvl1pPr lvl="0" algn="l">
              <a:spcBef>
                <a:spcPts val="0"/>
              </a:spcBef>
              <a:spcAft>
                <a:spcPts val="0"/>
              </a:spcAft>
              <a:buSzPts val="5200"/>
              <a:buNone/>
              <a:defRPr sz="4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13225" y="3067400"/>
            <a:ext cx="2319600" cy="6027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latin typeface="Lexend Deca"/>
                <a:ea typeface="Lexend Deca"/>
                <a:cs typeface="Lexend Deca"/>
                <a:sym typeface="Lexend Deca"/>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p:nvPr/>
        </p:nvSpPr>
        <p:spPr>
          <a:xfrm>
            <a:off x="156916" y="153400"/>
            <a:ext cx="365700" cy="365700"/>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hree columns">
  <p:cSld name="TITLE_AND_TWO_COLUMNS_1">
    <p:spTree>
      <p:nvGrpSpPr>
        <p:cNvPr id="1" name="Shape 92"/>
        <p:cNvGrpSpPr/>
        <p:nvPr/>
      </p:nvGrpSpPr>
      <p:grpSpPr>
        <a:xfrm>
          <a:off x="0" y="0"/>
          <a:ext cx="0" cy="0"/>
          <a:chOff x="0" y="0"/>
          <a:chExt cx="0" cy="0"/>
        </a:xfrm>
      </p:grpSpPr>
      <p:sp>
        <p:nvSpPr>
          <p:cNvPr id="93" name="Google Shape;93;p15"/>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94" name="Google Shape;94;p15"/>
          <p:cNvSpPr txBox="1">
            <a:spLocks noGrp="1"/>
          </p:cNvSpPr>
          <p:nvPr>
            <p:ph type="subTitle" idx="1"/>
          </p:nvPr>
        </p:nvSpPr>
        <p:spPr>
          <a:xfrm>
            <a:off x="699564" y="2273175"/>
            <a:ext cx="24000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5" name="Google Shape;95;p15"/>
          <p:cNvSpPr txBox="1">
            <a:spLocks noGrp="1"/>
          </p:cNvSpPr>
          <p:nvPr>
            <p:ph type="subTitle" idx="2"/>
          </p:nvPr>
        </p:nvSpPr>
        <p:spPr>
          <a:xfrm>
            <a:off x="699564" y="2606300"/>
            <a:ext cx="2400000" cy="160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6" name="Google Shape;96;p15"/>
          <p:cNvSpPr txBox="1">
            <a:spLocks noGrp="1"/>
          </p:cNvSpPr>
          <p:nvPr>
            <p:ph type="subTitle" idx="3"/>
          </p:nvPr>
        </p:nvSpPr>
        <p:spPr>
          <a:xfrm>
            <a:off x="3372000" y="2273175"/>
            <a:ext cx="24000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7" name="Google Shape;97;p15"/>
          <p:cNvSpPr txBox="1">
            <a:spLocks noGrp="1"/>
          </p:cNvSpPr>
          <p:nvPr>
            <p:ph type="subTitle" idx="4"/>
          </p:nvPr>
        </p:nvSpPr>
        <p:spPr>
          <a:xfrm>
            <a:off x="3372000" y="2606300"/>
            <a:ext cx="2400000" cy="160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98" name="Google Shape;98;p15"/>
          <p:cNvSpPr txBox="1">
            <a:spLocks noGrp="1"/>
          </p:cNvSpPr>
          <p:nvPr>
            <p:ph type="subTitle" idx="5"/>
          </p:nvPr>
        </p:nvSpPr>
        <p:spPr>
          <a:xfrm>
            <a:off x="6044436" y="2273175"/>
            <a:ext cx="24000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9" name="Google Shape;99;p15"/>
          <p:cNvSpPr txBox="1">
            <a:spLocks noGrp="1"/>
          </p:cNvSpPr>
          <p:nvPr>
            <p:ph type="subTitle" idx="6"/>
          </p:nvPr>
        </p:nvSpPr>
        <p:spPr>
          <a:xfrm>
            <a:off x="6044436" y="2606300"/>
            <a:ext cx="2400000" cy="16092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0" name="Google Shape;100;p15"/>
          <p:cNvSpPr/>
          <p:nvPr/>
        </p:nvSpPr>
        <p:spPr>
          <a:xfrm rot="-3433335">
            <a:off x="4365559" y="4587358"/>
            <a:ext cx="412832" cy="412832"/>
          </a:xfrm>
          <a:prstGeom prst="mathDivide">
            <a:avLst>
              <a:gd name="adj1" fmla="val 13481"/>
              <a:gd name="adj2" fmla="val 11618"/>
              <a:gd name="adj3" fmla="val 887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four columns">
  <p:cSld name="TITLE_AND_TWO_COLUMNS_1_1">
    <p:spTree>
      <p:nvGrpSpPr>
        <p:cNvPr id="1" name="Shape 101"/>
        <p:cNvGrpSpPr/>
        <p:nvPr/>
      </p:nvGrpSpPr>
      <p:grpSpPr>
        <a:xfrm>
          <a:off x="0" y="0"/>
          <a:ext cx="0" cy="0"/>
          <a:chOff x="0" y="0"/>
          <a:chExt cx="0" cy="0"/>
        </a:xfrm>
      </p:grpSpPr>
      <p:sp>
        <p:nvSpPr>
          <p:cNvPr id="102" name="Google Shape;102;p16"/>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03" name="Google Shape;103;p16"/>
          <p:cNvSpPr txBox="1">
            <a:spLocks noGrp="1"/>
          </p:cNvSpPr>
          <p:nvPr>
            <p:ph type="subTitle" idx="1"/>
          </p:nvPr>
        </p:nvSpPr>
        <p:spPr>
          <a:xfrm>
            <a:off x="1263120" y="1487241"/>
            <a:ext cx="32088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4" name="Google Shape;104;p16"/>
          <p:cNvSpPr txBox="1">
            <a:spLocks noGrp="1"/>
          </p:cNvSpPr>
          <p:nvPr>
            <p:ph type="subTitle" idx="2"/>
          </p:nvPr>
        </p:nvSpPr>
        <p:spPr>
          <a:xfrm>
            <a:off x="1263120" y="1820366"/>
            <a:ext cx="3208800" cy="109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5" name="Google Shape;105;p16"/>
          <p:cNvSpPr txBox="1">
            <a:spLocks noGrp="1"/>
          </p:cNvSpPr>
          <p:nvPr>
            <p:ph type="subTitle" idx="3"/>
          </p:nvPr>
        </p:nvSpPr>
        <p:spPr>
          <a:xfrm>
            <a:off x="5221972" y="1487241"/>
            <a:ext cx="32088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6" name="Google Shape;106;p16"/>
          <p:cNvSpPr txBox="1">
            <a:spLocks noGrp="1"/>
          </p:cNvSpPr>
          <p:nvPr>
            <p:ph type="subTitle" idx="4"/>
          </p:nvPr>
        </p:nvSpPr>
        <p:spPr>
          <a:xfrm>
            <a:off x="5221980" y="1820366"/>
            <a:ext cx="3208800" cy="109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7" name="Google Shape;107;p16"/>
          <p:cNvSpPr txBox="1">
            <a:spLocks noGrp="1"/>
          </p:cNvSpPr>
          <p:nvPr>
            <p:ph type="subTitle" idx="5"/>
          </p:nvPr>
        </p:nvSpPr>
        <p:spPr>
          <a:xfrm>
            <a:off x="1263120" y="3157666"/>
            <a:ext cx="32088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08" name="Google Shape;108;p16"/>
          <p:cNvSpPr txBox="1">
            <a:spLocks noGrp="1"/>
          </p:cNvSpPr>
          <p:nvPr>
            <p:ph type="subTitle" idx="6"/>
          </p:nvPr>
        </p:nvSpPr>
        <p:spPr>
          <a:xfrm>
            <a:off x="1263120" y="3490791"/>
            <a:ext cx="3208800" cy="109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09" name="Google Shape;109;p16"/>
          <p:cNvSpPr txBox="1">
            <a:spLocks noGrp="1"/>
          </p:cNvSpPr>
          <p:nvPr>
            <p:ph type="subTitle" idx="7"/>
          </p:nvPr>
        </p:nvSpPr>
        <p:spPr>
          <a:xfrm>
            <a:off x="5221972" y="3157666"/>
            <a:ext cx="32088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0" name="Google Shape;110;p16"/>
          <p:cNvSpPr txBox="1">
            <a:spLocks noGrp="1"/>
          </p:cNvSpPr>
          <p:nvPr>
            <p:ph type="subTitle" idx="8"/>
          </p:nvPr>
        </p:nvSpPr>
        <p:spPr>
          <a:xfrm>
            <a:off x="5221980" y="3490791"/>
            <a:ext cx="3208800" cy="10974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grpSp>
        <p:nvGrpSpPr>
          <p:cNvPr id="111" name="Google Shape;111;p16"/>
          <p:cNvGrpSpPr/>
          <p:nvPr/>
        </p:nvGrpSpPr>
        <p:grpSpPr>
          <a:xfrm>
            <a:off x="156925" y="153400"/>
            <a:ext cx="8784200" cy="2601200"/>
            <a:chOff x="156925" y="153400"/>
            <a:chExt cx="8784200" cy="2601200"/>
          </a:xfrm>
        </p:grpSpPr>
        <p:sp>
          <p:nvSpPr>
            <p:cNvPr id="112" name="Google Shape;112;p16"/>
            <p:cNvSpPr/>
            <p:nvPr/>
          </p:nvSpPr>
          <p:spPr>
            <a:xfrm>
              <a:off x="8575425" y="2388900"/>
              <a:ext cx="365700" cy="365700"/>
            </a:xfrm>
            <a:prstGeom prst="mathMultiply">
              <a:avLst>
                <a:gd name="adj1" fmla="val 150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113" name="Google Shape;113;p16"/>
            <p:cNvSpPr/>
            <p:nvPr/>
          </p:nvSpPr>
          <p:spPr>
            <a:xfrm>
              <a:off x="156925" y="153400"/>
              <a:ext cx="365700" cy="365700"/>
            </a:xfrm>
            <a:prstGeom prst="mathPlus">
              <a:avLst>
                <a:gd name="adj1" fmla="val 1308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six columns">
  <p:cSld name="TITLE_AND_TWO_COLUMNS_1_2">
    <p:spTree>
      <p:nvGrpSpPr>
        <p:cNvPr id="1" name="Shape 114"/>
        <p:cNvGrpSpPr/>
        <p:nvPr/>
      </p:nvGrpSpPr>
      <p:grpSpPr>
        <a:xfrm>
          <a:off x="0" y="0"/>
          <a:ext cx="0" cy="0"/>
          <a:chOff x="0" y="0"/>
          <a:chExt cx="0" cy="0"/>
        </a:xfrm>
      </p:grpSpPr>
      <p:sp>
        <p:nvSpPr>
          <p:cNvPr id="115" name="Google Shape;115;p17"/>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16" name="Google Shape;116;p17"/>
          <p:cNvSpPr txBox="1">
            <a:spLocks noGrp="1"/>
          </p:cNvSpPr>
          <p:nvPr>
            <p:ph type="subTitle" idx="1"/>
          </p:nvPr>
        </p:nvSpPr>
        <p:spPr>
          <a:xfrm>
            <a:off x="713290" y="1490472"/>
            <a:ext cx="25995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7" name="Google Shape;117;p17"/>
          <p:cNvSpPr txBox="1">
            <a:spLocks noGrp="1"/>
          </p:cNvSpPr>
          <p:nvPr>
            <p:ph type="subTitle" idx="2"/>
          </p:nvPr>
        </p:nvSpPr>
        <p:spPr>
          <a:xfrm>
            <a:off x="713290" y="1819656"/>
            <a:ext cx="25995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18" name="Google Shape;118;p17"/>
          <p:cNvSpPr txBox="1">
            <a:spLocks noGrp="1"/>
          </p:cNvSpPr>
          <p:nvPr>
            <p:ph type="subTitle" idx="3"/>
          </p:nvPr>
        </p:nvSpPr>
        <p:spPr>
          <a:xfrm>
            <a:off x="3272247" y="1490472"/>
            <a:ext cx="25995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19" name="Google Shape;119;p17"/>
          <p:cNvSpPr txBox="1">
            <a:spLocks noGrp="1"/>
          </p:cNvSpPr>
          <p:nvPr>
            <p:ph type="subTitle" idx="4"/>
          </p:nvPr>
        </p:nvSpPr>
        <p:spPr>
          <a:xfrm>
            <a:off x="3272250" y="1819656"/>
            <a:ext cx="25995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20" name="Google Shape;120;p17"/>
          <p:cNvSpPr txBox="1">
            <a:spLocks noGrp="1"/>
          </p:cNvSpPr>
          <p:nvPr>
            <p:ph type="subTitle" idx="5"/>
          </p:nvPr>
        </p:nvSpPr>
        <p:spPr>
          <a:xfrm>
            <a:off x="5831203" y="1490472"/>
            <a:ext cx="25995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1" name="Google Shape;121;p17"/>
          <p:cNvSpPr txBox="1">
            <a:spLocks noGrp="1"/>
          </p:cNvSpPr>
          <p:nvPr>
            <p:ph type="subTitle" idx="6"/>
          </p:nvPr>
        </p:nvSpPr>
        <p:spPr>
          <a:xfrm>
            <a:off x="5831210" y="1819656"/>
            <a:ext cx="25995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22" name="Google Shape;122;p17"/>
          <p:cNvSpPr txBox="1">
            <a:spLocks noGrp="1"/>
          </p:cNvSpPr>
          <p:nvPr>
            <p:ph type="subTitle" idx="7"/>
          </p:nvPr>
        </p:nvSpPr>
        <p:spPr>
          <a:xfrm>
            <a:off x="713290" y="3154680"/>
            <a:ext cx="25995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3" name="Google Shape;123;p17"/>
          <p:cNvSpPr txBox="1">
            <a:spLocks noGrp="1"/>
          </p:cNvSpPr>
          <p:nvPr>
            <p:ph type="subTitle" idx="8"/>
          </p:nvPr>
        </p:nvSpPr>
        <p:spPr>
          <a:xfrm>
            <a:off x="713290" y="3486875"/>
            <a:ext cx="25995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24" name="Google Shape;124;p17"/>
          <p:cNvSpPr txBox="1">
            <a:spLocks noGrp="1"/>
          </p:cNvSpPr>
          <p:nvPr>
            <p:ph type="subTitle" idx="9"/>
          </p:nvPr>
        </p:nvSpPr>
        <p:spPr>
          <a:xfrm>
            <a:off x="3272247" y="3154680"/>
            <a:ext cx="25995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5" name="Google Shape;125;p17"/>
          <p:cNvSpPr txBox="1">
            <a:spLocks noGrp="1"/>
          </p:cNvSpPr>
          <p:nvPr>
            <p:ph type="subTitle" idx="13"/>
          </p:nvPr>
        </p:nvSpPr>
        <p:spPr>
          <a:xfrm>
            <a:off x="3272250" y="3486875"/>
            <a:ext cx="25995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126" name="Google Shape;126;p17"/>
          <p:cNvSpPr txBox="1">
            <a:spLocks noGrp="1"/>
          </p:cNvSpPr>
          <p:nvPr>
            <p:ph type="subTitle" idx="14"/>
          </p:nvPr>
        </p:nvSpPr>
        <p:spPr>
          <a:xfrm>
            <a:off x="5831203" y="3154680"/>
            <a:ext cx="25995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127" name="Google Shape;127;p17"/>
          <p:cNvSpPr txBox="1">
            <a:spLocks noGrp="1"/>
          </p:cNvSpPr>
          <p:nvPr>
            <p:ph type="subTitle" idx="15"/>
          </p:nvPr>
        </p:nvSpPr>
        <p:spPr>
          <a:xfrm>
            <a:off x="5831210" y="3486875"/>
            <a:ext cx="2599500" cy="8220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grpSp>
        <p:nvGrpSpPr>
          <p:cNvPr id="128" name="Google Shape;128;p17"/>
          <p:cNvGrpSpPr/>
          <p:nvPr/>
        </p:nvGrpSpPr>
        <p:grpSpPr>
          <a:xfrm>
            <a:off x="558464" y="53949"/>
            <a:ext cx="7989336" cy="5011901"/>
            <a:chOff x="558464" y="53949"/>
            <a:chExt cx="7989336" cy="5011901"/>
          </a:xfrm>
        </p:grpSpPr>
        <p:sp>
          <p:nvSpPr>
            <p:cNvPr id="129" name="Google Shape;129;p17"/>
            <p:cNvSpPr/>
            <p:nvPr/>
          </p:nvSpPr>
          <p:spPr>
            <a:xfrm rot="2700000" flipH="1">
              <a:off x="634206" y="4624392"/>
              <a:ext cx="365716" cy="365716"/>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130" name="Google Shape;130;p17"/>
            <p:cNvSpPr/>
            <p:nvPr/>
          </p:nvSpPr>
          <p:spPr>
            <a:xfrm rot="-3433335">
              <a:off x="8056084" y="132833"/>
              <a:ext cx="412832" cy="412832"/>
            </a:xfrm>
            <a:prstGeom prst="mathDivide">
              <a:avLst>
                <a:gd name="adj1" fmla="val 13481"/>
                <a:gd name="adj2" fmla="val 11618"/>
                <a:gd name="adj3" fmla="val 887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2">
  <p:cSld name="TITLE_ONLY_1_1">
    <p:spTree>
      <p:nvGrpSpPr>
        <p:cNvPr id="1" name="Shape 146"/>
        <p:cNvGrpSpPr/>
        <p:nvPr/>
      </p:nvGrpSpPr>
      <p:grpSpPr>
        <a:xfrm>
          <a:off x="0" y="0"/>
          <a:ext cx="0" cy="0"/>
          <a:chOff x="0" y="0"/>
          <a:chExt cx="0" cy="0"/>
        </a:xfrm>
      </p:grpSpPr>
      <p:sp>
        <p:nvSpPr>
          <p:cNvPr id="147" name="Google Shape;147;p21"/>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grpSp>
        <p:nvGrpSpPr>
          <p:cNvPr id="148" name="Google Shape;148;p21"/>
          <p:cNvGrpSpPr/>
          <p:nvPr/>
        </p:nvGrpSpPr>
        <p:grpSpPr>
          <a:xfrm>
            <a:off x="135575" y="140200"/>
            <a:ext cx="8935100" cy="4941399"/>
            <a:chOff x="135575" y="140200"/>
            <a:chExt cx="8935100" cy="4941399"/>
          </a:xfrm>
        </p:grpSpPr>
        <p:sp>
          <p:nvSpPr>
            <p:cNvPr id="149" name="Google Shape;149;p21"/>
            <p:cNvSpPr/>
            <p:nvPr/>
          </p:nvSpPr>
          <p:spPr>
            <a:xfrm rot="10800000" flipH="1">
              <a:off x="135575" y="140200"/>
              <a:ext cx="365700" cy="365700"/>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150" name="Google Shape;150;p21"/>
            <p:cNvSpPr/>
            <p:nvPr/>
          </p:nvSpPr>
          <p:spPr>
            <a:xfrm rot="-3433335">
              <a:off x="8578959" y="4589883"/>
              <a:ext cx="412832" cy="412832"/>
            </a:xfrm>
            <a:prstGeom prst="mathDivide">
              <a:avLst>
                <a:gd name="adj1" fmla="val 13481"/>
                <a:gd name="adj2" fmla="val 11618"/>
                <a:gd name="adj3" fmla="val 887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Background">
  <p:cSld name="CUSTOM_3">
    <p:spTree>
      <p:nvGrpSpPr>
        <p:cNvPr id="1" name="Shape 158"/>
        <p:cNvGrpSpPr/>
        <p:nvPr/>
      </p:nvGrpSpPr>
      <p:grpSpPr>
        <a:xfrm>
          <a:off x="0" y="0"/>
          <a:ext cx="0" cy="0"/>
          <a:chOff x="0" y="0"/>
          <a:chExt cx="0" cy="0"/>
        </a:xfrm>
      </p:grpSpPr>
      <p:grpSp>
        <p:nvGrpSpPr>
          <p:cNvPr id="159" name="Google Shape;159;p23"/>
          <p:cNvGrpSpPr/>
          <p:nvPr/>
        </p:nvGrpSpPr>
        <p:grpSpPr>
          <a:xfrm>
            <a:off x="8285201" y="257245"/>
            <a:ext cx="732345" cy="1073810"/>
            <a:chOff x="6667625" y="1386400"/>
            <a:chExt cx="889200" cy="1303800"/>
          </a:xfrm>
        </p:grpSpPr>
        <p:sp>
          <p:nvSpPr>
            <p:cNvPr id="160" name="Google Shape;160;p23"/>
            <p:cNvSpPr/>
            <p:nvPr/>
          </p:nvSpPr>
          <p:spPr>
            <a:xfrm flipH="1">
              <a:off x="6667625" y="1386400"/>
              <a:ext cx="889200" cy="1303800"/>
            </a:xfrm>
            <a:prstGeom prst="roundRect">
              <a:avLst>
                <a:gd name="adj" fmla="val 12384"/>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161" name="Google Shape;161;p23"/>
            <p:cNvGrpSpPr/>
            <p:nvPr/>
          </p:nvGrpSpPr>
          <p:grpSpPr>
            <a:xfrm flipH="1">
              <a:off x="6852125" y="1475203"/>
              <a:ext cx="520200" cy="520275"/>
              <a:chOff x="3085390" y="542328"/>
              <a:chExt cx="520200" cy="520275"/>
            </a:xfrm>
          </p:grpSpPr>
          <p:sp>
            <p:nvSpPr>
              <p:cNvPr id="162" name="Google Shape;162;p23"/>
              <p:cNvSpPr/>
              <p:nvPr/>
            </p:nvSpPr>
            <p:spPr>
              <a:xfrm>
                <a:off x="3085390" y="542328"/>
                <a:ext cx="520200" cy="5202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163" name="Google Shape;163;p23"/>
              <p:cNvSpPr/>
              <p:nvPr/>
            </p:nvSpPr>
            <p:spPr>
              <a:xfrm rot="-5400000">
                <a:off x="3085390" y="542403"/>
                <a:ext cx="520200" cy="520200"/>
              </a:xfrm>
              <a:prstGeom prst="pie">
                <a:avLst>
                  <a:gd name="adj1" fmla="val 0"/>
                  <a:gd name="adj2" fmla="val 142616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nvGrpSpPr>
            <p:cNvPr id="164" name="Google Shape;164;p23"/>
            <p:cNvGrpSpPr/>
            <p:nvPr/>
          </p:nvGrpSpPr>
          <p:grpSpPr>
            <a:xfrm flipH="1">
              <a:off x="6786426" y="2143588"/>
              <a:ext cx="651599" cy="140302"/>
              <a:chOff x="6753000" y="2126225"/>
              <a:chExt cx="605125" cy="130307"/>
            </a:xfrm>
          </p:grpSpPr>
          <p:grpSp>
            <p:nvGrpSpPr>
              <p:cNvPr id="165" name="Google Shape;165;p23"/>
              <p:cNvGrpSpPr/>
              <p:nvPr/>
            </p:nvGrpSpPr>
            <p:grpSpPr>
              <a:xfrm>
                <a:off x="6753000" y="2126225"/>
                <a:ext cx="478200" cy="130307"/>
                <a:chOff x="6753000" y="1974775"/>
                <a:chExt cx="478200" cy="130307"/>
              </a:xfrm>
            </p:grpSpPr>
            <p:cxnSp>
              <p:nvCxnSpPr>
                <p:cNvPr id="166" name="Google Shape;166;p23"/>
                <p:cNvCxnSpPr/>
                <p:nvPr/>
              </p:nvCxnSpPr>
              <p:spPr>
                <a:xfrm rot="10800000">
                  <a:off x="6753000" y="1974775"/>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167" name="Google Shape;167;p23"/>
                <p:cNvCxnSpPr/>
                <p:nvPr/>
              </p:nvCxnSpPr>
              <p:spPr>
                <a:xfrm rot="10800000">
                  <a:off x="6817500" y="2039925"/>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168" name="Google Shape;168;p23"/>
                <p:cNvCxnSpPr/>
                <p:nvPr/>
              </p:nvCxnSpPr>
              <p:spPr>
                <a:xfrm rot="10800000">
                  <a:off x="6753000" y="2105082"/>
                  <a:ext cx="478200" cy="0"/>
                </a:xfrm>
                <a:prstGeom prst="straightConnector1">
                  <a:avLst/>
                </a:prstGeom>
                <a:noFill/>
                <a:ln w="19050" cap="flat" cmpd="sng">
                  <a:solidFill>
                    <a:schemeClr val="dk1"/>
                  </a:solidFill>
                  <a:prstDash val="solid"/>
                  <a:round/>
                  <a:headEnd type="none" w="med" len="med"/>
                  <a:tailEnd type="none" w="med" len="med"/>
                </a:ln>
              </p:spPr>
            </p:cxnSp>
          </p:grpSp>
          <p:sp>
            <p:nvSpPr>
              <p:cNvPr id="169" name="Google Shape;169;p23"/>
              <p:cNvSpPr/>
              <p:nvPr/>
            </p:nvSpPr>
            <p:spPr>
              <a:xfrm>
                <a:off x="7302325" y="2161850"/>
                <a:ext cx="55800" cy="5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nvGrpSpPr>
            <p:cNvPr id="170" name="Google Shape;170;p23"/>
            <p:cNvGrpSpPr/>
            <p:nvPr/>
          </p:nvGrpSpPr>
          <p:grpSpPr>
            <a:xfrm flipH="1">
              <a:off x="6786426" y="2401404"/>
              <a:ext cx="651599" cy="140294"/>
              <a:chOff x="6753000" y="2365675"/>
              <a:chExt cx="605125" cy="130300"/>
            </a:xfrm>
          </p:grpSpPr>
          <p:grpSp>
            <p:nvGrpSpPr>
              <p:cNvPr id="171" name="Google Shape;171;p23"/>
              <p:cNvGrpSpPr/>
              <p:nvPr/>
            </p:nvGrpSpPr>
            <p:grpSpPr>
              <a:xfrm>
                <a:off x="6753000" y="2365675"/>
                <a:ext cx="478200" cy="130300"/>
                <a:chOff x="6753000" y="2365675"/>
                <a:chExt cx="478200" cy="130300"/>
              </a:xfrm>
            </p:grpSpPr>
            <p:cxnSp>
              <p:nvCxnSpPr>
                <p:cNvPr id="172" name="Google Shape;172;p23"/>
                <p:cNvCxnSpPr/>
                <p:nvPr/>
              </p:nvCxnSpPr>
              <p:spPr>
                <a:xfrm rot="10800000">
                  <a:off x="6817500" y="2365675"/>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173" name="Google Shape;173;p23"/>
                <p:cNvCxnSpPr/>
                <p:nvPr/>
              </p:nvCxnSpPr>
              <p:spPr>
                <a:xfrm rot="10800000">
                  <a:off x="6753000" y="2430818"/>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174" name="Google Shape;174;p23"/>
                <p:cNvCxnSpPr/>
                <p:nvPr/>
              </p:nvCxnSpPr>
              <p:spPr>
                <a:xfrm rot="10800000">
                  <a:off x="6837600" y="2495975"/>
                  <a:ext cx="393600" cy="0"/>
                </a:xfrm>
                <a:prstGeom prst="straightConnector1">
                  <a:avLst/>
                </a:prstGeom>
                <a:noFill/>
                <a:ln w="19050" cap="flat" cmpd="sng">
                  <a:solidFill>
                    <a:schemeClr val="dk1"/>
                  </a:solidFill>
                  <a:prstDash val="solid"/>
                  <a:round/>
                  <a:headEnd type="none" w="med" len="med"/>
                  <a:tailEnd type="none" w="med" len="med"/>
                </a:ln>
              </p:spPr>
            </p:cxnSp>
          </p:grpSp>
          <p:sp>
            <p:nvSpPr>
              <p:cNvPr id="175" name="Google Shape;175;p23"/>
              <p:cNvSpPr/>
              <p:nvPr/>
            </p:nvSpPr>
            <p:spPr>
              <a:xfrm>
                <a:off x="7302325" y="2390922"/>
                <a:ext cx="55800" cy="558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grpSp>
        <p:nvGrpSpPr>
          <p:cNvPr id="176" name="Google Shape;176;p23"/>
          <p:cNvGrpSpPr/>
          <p:nvPr/>
        </p:nvGrpSpPr>
        <p:grpSpPr>
          <a:xfrm>
            <a:off x="7820750" y="82413"/>
            <a:ext cx="1248841" cy="1648850"/>
            <a:chOff x="4958325" y="2423325"/>
            <a:chExt cx="1248841" cy="1648850"/>
          </a:xfrm>
        </p:grpSpPr>
        <p:sp>
          <p:nvSpPr>
            <p:cNvPr id="177" name="Google Shape;177;p23"/>
            <p:cNvSpPr/>
            <p:nvPr/>
          </p:nvSpPr>
          <p:spPr>
            <a:xfrm>
              <a:off x="4958325" y="2423325"/>
              <a:ext cx="365700" cy="365700"/>
            </a:xfrm>
            <a:prstGeom prst="mathMultiply">
              <a:avLst>
                <a:gd name="adj1" fmla="val 1502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178" name="Google Shape;178;p23"/>
            <p:cNvSpPr/>
            <p:nvPr/>
          </p:nvSpPr>
          <p:spPr>
            <a:xfrm>
              <a:off x="5932966" y="3797975"/>
              <a:ext cx="274200" cy="274200"/>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1">
  <p:cSld name="CUSTOM_3_1">
    <p:spTree>
      <p:nvGrpSpPr>
        <p:cNvPr id="1" name="Shape 179"/>
        <p:cNvGrpSpPr/>
        <p:nvPr/>
      </p:nvGrpSpPr>
      <p:grpSpPr>
        <a:xfrm>
          <a:off x="0" y="0"/>
          <a:ext cx="0" cy="0"/>
          <a:chOff x="0" y="0"/>
          <a:chExt cx="0" cy="0"/>
        </a:xfrm>
      </p:grpSpPr>
      <p:grpSp>
        <p:nvGrpSpPr>
          <p:cNvPr id="180" name="Google Shape;180;p24"/>
          <p:cNvGrpSpPr/>
          <p:nvPr/>
        </p:nvGrpSpPr>
        <p:grpSpPr>
          <a:xfrm>
            <a:off x="199691" y="223175"/>
            <a:ext cx="8944309" cy="4773441"/>
            <a:chOff x="199691" y="387088"/>
            <a:chExt cx="8944309" cy="4773441"/>
          </a:xfrm>
        </p:grpSpPr>
        <p:grpSp>
          <p:nvGrpSpPr>
            <p:cNvPr id="181" name="Google Shape;181;p24"/>
            <p:cNvGrpSpPr/>
            <p:nvPr/>
          </p:nvGrpSpPr>
          <p:grpSpPr>
            <a:xfrm>
              <a:off x="7048584" y="3780449"/>
              <a:ext cx="2095416" cy="1380080"/>
              <a:chOff x="6972384" y="3704249"/>
              <a:chExt cx="2095416" cy="1380080"/>
            </a:xfrm>
          </p:grpSpPr>
          <p:sp>
            <p:nvSpPr>
              <p:cNvPr id="182" name="Google Shape;182;p24"/>
              <p:cNvSpPr/>
              <p:nvPr/>
            </p:nvSpPr>
            <p:spPr>
              <a:xfrm>
                <a:off x="6972384" y="4696729"/>
                <a:ext cx="387600" cy="387600"/>
              </a:xfrm>
              <a:prstGeom prst="mathMultiply">
                <a:avLst>
                  <a:gd name="adj1" fmla="val 150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183" name="Google Shape;183;p24"/>
              <p:cNvSpPr/>
              <p:nvPr/>
            </p:nvSpPr>
            <p:spPr>
              <a:xfrm rot="-3433335">
                <a:off x="8576084" y="3783133"/>
                <a:ext cx="412832" cy="412832"/>
              </a:xfrm>
              <a:prstGeom prst="mathDivide">
                <a:avLst>
                  <a:gd name="adj1" fmla="val 13481"/>
                  <a:gd name="adj2" fmla="val 11618"/>
                  <a:gd name="adj3" fmla="val 887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
          <p:nvSpPr>
            <p:cNvPr id="184" name="Google Shape;184;p24"/>
            <p:cNvSpPr/>
            <p:nvPr/>
          </p:nvSpPr>
          <p:spPr>
            <a:xfrm>
              <a:off x="199691" y="387088"/>
              <a:ext cx="274200" cy="274200"/>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24" name="Google Shape;24;p5"/>
          <p:cNvSpPr txBox="1">
            <a:spLocks noGrp="1"/>
          </p:cNvSpPr>
          <p:nvPr>
            <p:ph type="subTitle" idx="1"/>
          </p:nvPr>
        </p:nvSpPr>
        <p:spPr>
          <a:xfrm>
            <a:off x="882050" y="2273175"/>
            <a:ext cx="25821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5" name="Google Shape;25;p5"/>
          <p:cNvSpPr txBox="1">
            <a:spLocks noGrp="1"/>
          </p:cNvSpPr>
          <p:nvPr>
            <p:ph type="subTitle" idx="2"/>
          </p:nvPr>
        </p:nvSpPr>
        <p:spPr>
          <a:xfrm>
            <a:off x="882050" y="2606300"/>
            <a:ext cx="2582100" cy="1630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sp>
        <p:nvSpPr>
          <p:cNvPr id="26" name="Google Shape;26;p5"/>
          <p:cNvSpPr txBox="1">
            <a:spLocks noGrp="1"/>
          </p:cNvSpPr>
          <p:nvPr>
            <p:ph type="subTitle" idx="3"/>
          </p:nvPr>
        </p:nvSpPr>
        <p:spPr>
          <a:xfrm>
            <a:off x="5679825" y="2273175"/>
            <a:ext cx="2582100" cy="409800"/>
          </a:xfrm>
          <a:prstGeom prst="rect">
            <a:avLst/>
          </a:prstGeom>
        </p:spPr>
        <p:txBody>
          <a:bodyPr spcFirstLastPara="1" wrap="square" lIns="91425" tIns="91425" rIns="91425" bIns="91425" anchor="b" anchorCtr="0">
            <a:noAutofit/>
          </a:bodyPr>
          <a:lstStyle>
            <a:lvl1pPr lvl="0" rtl="0">
              <a:spcBef>
                <a:spcPts val="0"/>
              </a:spcBef>
              <a:spcAft>
                <a:spcPts val="0"/>
              </a:spcAft>
              <a:buSzPts val="2100"/>
              <a:buFont typeface="Kufam SemiBold"/>
              <a:buNone/>
              <a:defRPr sz="1800">
                <a:latin typeface="Kufam SemiBold"/>
                <a:ea typeface="Kufam SemiBold"/>
                <a:cs typeface="Kufam SemiBold"/>
                <a:sym typeface="Kufam SemiBold"/>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27" name="Google Shape;27;p5"/>
          <p:cNvSpPr txBox="1">
            <a:spLocks noGrp="1"/>
          </p:cNvSpPr>
          <p:nvPr>
            <p:ph type="subTitle" idx="4"/>
          </p:nvPr>
        </p:nvSpPr>
        <p:spPr>
          <a:xfrm>
            <a:off x="5679825" y="2606300"/>
            <a:ext cx="2582100" cy="1630800"/>
          </a:xfrm>
          <a:prstGeom prst="rect">
            <a:avLst/>
          </a:prstGeom>
        </p:spPr>
        <p:txBody>
          <a:bodyPr spcFirstLastPara="1" wrap="square" lIns="91425" tIns="91425" rIns="91425" bIns="91425" anchor="t" anchorCtr="0">
            <a:noAutofit/>
          </a:bodyPr>
          <a:lstStyle>
            <a:lvl1pPr lvl="0" rtl="0">
              <a:spcBef>
                <a:spcPts val="0"/>
              </a:spcBef>
              <a:spcAft>
                <a:spcPts val="0"/>
              </a:spcAft>
              <a:buSzPts val="1200"/>
              <a:buNone/>
              <a:defRPr sz="1200">
                <a:latin typeface="Lexend Deca"/>
                <a:ea typeface="Lexend Deca"/>
                <a:cs typeface="Lexend Deca"/>
                <a:sym typeface="Lexend Deca"/>
              </a:defRPr>
            </a:lvl1pPr>
            <a:lvl2pPr lvl="1" rtl="0">
              <a:spcBef>
                <a:spcPts val="0"/>
              </a:spcBef>
              <a:spcAft>
                <a:spcPts val="0"/>
              </a:spcAft>
              <a:buSzPts val="1200"/>
              <a:buNone/>
              <a:defRPr sz="1200"/>
            </a:lvl2pPr>
            <a:lvl3pPr lvl="2" rtl="0">
              <a:spcBef>
                <a:spcPts val="0"/>
              </a:spcBef>
              <a:spcAft>
                <a:spcPts val="0"/>
              </a:spcAft>
              <a:buSzPts val="1200"/>
              <a:buNone/>
              <a:defRPr sz="1200"/>
            </a:lvl3pPr>
            <a:lvl4pPr lvl="3" rtl="0">
              <a:spcBef>
                <a:spcPts val="0"/>
              </a:spcBef>
              <a:spcAft>
                <a:spcPts val="0"/>
              </a:spcAft>
              <a:buSzPts val="1200"/>
              <a:buNone/>
              <a:defRPr sz="1200"/>
            </a:lvl4pPr>
            <a:lvl5pPr lvl="4" rtl="0">
              <a:spcBef>
                <a:spcPts val="0"/>
              </a:spcBef>
              <a:spcAft>
                <a:spcPts val="0"/>
              </a:spcAft>
              <a:buSzPts val="1200"/>
              <a:buNone/>
              <a:defRPr sz="1200"/>
            </a:lvl5pPr>
            <a:lvl6pPr lvl="5" rtl="0">
              <a:spcBef>
                <a:spcPts val="0"/>
              </a:spcBef>
              <a:spcAft>
                <a:spcPts val="0"/>
              </a:spcAft>
              <a:buSzPts val="1200"/>
              <a:buNone/>
              <a:defRPr sz="1200"/>
            </a:lvl6pPr>
            <a:lvl7pPr lvl="6" rtl="0">
              <a:spcBef>
                <a:spcPts val="0"/>
              </a:spcBef>
              <a:spcAft>
                <a:spcPts val="0"/>
              </a:spcAft>
              <a:buSzPts val="1200"/>
              <a:buNone/>
              <a:defRPr sz="1200"/>
            </a:lvl7pPr>
            <a:lvl8pPr lvl="7" rtl="0">
              <a:spcBef>
                <a:spcPts val="0"/>
              </a:spcBef>
              <a:spcAft>
                <a:spcPts val="0"/>
              </a:spcAft>
              <a:buSzPts val="1200"/>
              <a:buNone/>
              <a:defRPr sz="1200"/>
            </a:lvl8pPr>
            <a:lvl9pPr lvl="8" rtl="0">
              <a:spcBef>
                <a:spcPts val="0"/>
              </a:spcBef>
              <a:spcAft>
                <a:spcPts val="0"/>
              </a:spcAft>
              <a:buSzPts val="1200"/>
              <a:buNone/>
              <a:defRPr sz="1200"/>
            </a:lvl9pPr>
          </a:lstStyle>
          <a:p>
            <a:endParaRPr/>
          </a:p>
        </p:txBody>
      </p:sp>
      <p:grpSp>
        <p:nvGrpSpPr>
          <p:cNvPr id="28" name="Google Shape;28;p5"/>
          <p:cNvGrpSpPr/>
          <p:nvPr/>
        </p:nvGrpSpPr>
        <p:grpSpPr>
          <a:xfrm flipH="1">
            <a:off x="7953616" y="55474"/>
            <a:ext cx="1033467" cy="4934629"/>
            <a:chOff x="-7193667" y="-20726"/>
            <a:chExt cx="1033467" cy="4934629"/>
          </a:xfrm>
        </p:grpSpPr>
        <p:sp>
          <p:nvSpPr>
            <p:cNvPr id="29" name="Google Shape;29;p5"/>
            <p:cNvSpPr/>
            <p:nvPr/>
          </p:nvSpPr>
          <p:spPr>
            <a:xfrm>
              <a:off x="-7193667" y="4548203"/>
              <a:ext cx="365700" cy="365700"/>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30" name="Google Shape;30;p5"/>
            <p:cNvSpPr/>
            <p:nvPr/>
          </p:nvSpPr>
          <p:spPr>
            <a:xfrm rot="3433335" flipH="1">
              <a:off x="-6651916" y="58158"/>
              <a:ext cx="412832" cy="412832"/>
            </a:xfrm>
            <a:prstGeom prst="mathDivide">
              <a:avLst>
                <a:gd name="adj1" fmla="val 13481"/>
                <a:gd name="adj2" fmla="val 11618"/>
                <a:gd name="adj3" fmla="val 887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7"/>
        <p:cNvGrpSpPr/>
        <p:nvPr/>
      </p:nvGrpSpPr>
      <p:grpSpPr>
        <a:xfrm>
          <a:off x="0" y="0"/>
          <a:ext cx="0" cy="0"/>
          <a:chOff x="0" y="0"/>
          <a:chExt cx="0" cy="0"/>
        </a:xfrm>
      </p:grpSpPr>
      <p:sp>
        <p:nvSpPr>
          <p:cNvPr id="38" name="Google Shape;38;p7"/>
          <p:cNvSpPr txBox="1">
            <a:spLocks noGrp="1"/>
          </p:cNvSpPr>
          <p:nvPr>
            <p:ph type="title"/>
          </p:nvPr>
        </p:nvSpPr>
        <p:spPr>
          <a:xfrm>
            <a:off x="3733675" y="1296557"/>
            <a:ext cx="4697100" cy="692400"/>
          </a:xfrm>
          <a:prstGeom prst="rect">
            <a:avLst/>
          </a:prstGeom>
        </p:spPr>
        <p:txBody>
          <a:bodyPr spcFirstLastPara="1" wrap="square" lIns="91425" tIns="91425" rIns="91425" bIns="91425" anchor="b" anchorCtr="0">
            <a:noAutofit/>
          </a:bodyPr>
          <a:lstStyle>
            <a:lvl1pPr lvl="0" algn="l">
              <a:spcBef>
                <a:spcPts val="0"/>
              </a:spcBef>
              <a:spcAft>
                <a:spcPts val="0"/>
              </a:spcAft>
              <a:buSzPts val="3000"/>
              <a:buNone/>
              <a:defRPr/>
            </a:lvl1pPr>
            <a:lvl2pPr lvl="1" algn="l">
              <a:spcBef>
                <a:spcPts val="0"/>
              </a:spcBef>
              <a:spcAft>
                <a:spcPts val="0"/>
              </a:spcAft>
              <a:buSzPts val="3000"/>
              <a:buNone/>
              <a:defRPr/>
            </a:lvl2pPr>
            <a:lvl3pPr lvl="2" algn="l">
              <a:spcBef>
                <a:spcPts val="0"/>
              </a:spcBef>
              <a:spcAft>
                <a:spcPts val="0"/>
              </a:spcAft>
              <a:buSzPts val="3000"/>
              <a:buNone/>
              <a:defRPr/>
            </a:lvl3pPr>
            <a:lvl4pPr lvl="3" algn="l">
              <a:spcBef>
                <a:spcPts val="0"/>
              </a:spcBef>
              <a:spcAft>
                <a:spcPts val="0"/>
              </a:spcAft>
              <a:buSzPts val="3000"/>
              <a:buNone/>
              <a:defRPr/>
            </a:lvl4pPr>
            <a:lvl5pPr lvl="4" algn="l">
              <a:spcBef>
                <a:spcPts val="0"/>
              </a:spcBef>
              <a:spcAft>
                <a:spcPts val="0"/>
              </a:spcAft>
              <a:buSzPts val="3000"/>
              <a:buNone/>
              <a:defRPr/>
            </a:lvl5pPr>
            <a:lvl6pPr lvl="5" algn="l">
              <a:spcBef>
                <a:spcPts val="0"/>
              </a:spcBef>
              <a:spcAft>
                <a:spcPts val="0"/>
              </a:spcAft>
              <a:buSzPts val="3000"/>
              <a:buNone/>
              <a:defRPr/>
            </a:lvl6pPr>
            <a:lvl7pPr lvl="6" algn="l">
              <a:spcBef>
                <a:spcPts val="0"/>
              </a:spcBef>
              <a:spcAft>
                <a:spcPts val="0"/>
              </a:spcAft>
              <a:buSzPts val="3000"/>
              <a:buNone/>
              <a:defRPr/>
            </a:lvl7pPr>
            <a:lvl8pPr lvl="7" algn="l">
              <a:spcBef>
                <a:spcPts val="0"/>
              </a:spcBef>
              <a:spcAft>
                <a:spcPts val="0"/>
              </a:spcAft>
              <a:buSzPts val="3000"/>
              <a:buNone/>
              <a:defRPr/>
            </a:lvl8pPr>
            <a:lvl9pPr lvl="8" algn="l">
              <a:spcBef>
                <a:spcPts val="0"/>
              </a:spcBef>
              <a:spcAft>
                <a:spcPts val="0"/>
              </a:spcAft>
              <a:buSzPts val="3000"/>
              <a:buNone/>
              <a:defRPr/>
            </a:lvl9pPr>
          </a:lstStyle>
          <a:p>
            <a:endParaRPr/>
          </a:p>
        </p:txBody>
      </p:sp>
      <p:sp>
        <p:nvSpPr>
          <p:cNvPr id="39" name="Google Shape;39;p7"/>
          <p:cNvSpPr txBox="1">
            <a:spLocks noGrp="1"/>
          </p:cNvSpPr>
          <p:nvPr>
            <p:ph type="body" idx="1"/>
          </p:nvPr>
        </p:nvSpPr>
        <p:spPr>
          <a:xfrm>
            <a:off x="3733675" y="1990899"/>
            <a:ext cx="4697100" cy="1856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atin typeface="Lexend Deca"/>
                <a:ea typeface="Lexend Deca"/>
                <a:cs typeface="Lexend Deca"/>
                <a:sym typeface="Lexend Deca"/>
              </a:defRPr>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0" name="Google Shape;40;p7"/>
          <p:cNvSpPr>
            <a:spLocks noGrp="1"/>
          </p:cNvSpPr>
          <p:nvPr>
            <p:ph type="pic" idx="2"/>
          </p:nvPr>
        </p:nvSpPr>
        <p:spPr>
          <a:xfrm>
            <a:off x="156925" y="153400"/>
            <a:ext cx="3113400" cy="4836900"/>
          </a:xfrm>
          <a:prstGeom prst="roundRect">
            <a:avLst>
              <a:gd name="adj" fmla="val 6557"/>
            </a:avLst>
          </a:prstGeom>
          <a:noFill/>
          <a:ln w="19050" cap="flat" cmpd="sng">
            <a:solidFill>
              <a:schemeClr val="dk1"/>
            </a:solidFill>
            <a:prstDash val="solid"/>
            <a:round/>
            <a:headEnd type="none" w="sm" len="sm"/>
            <a:tailEnd type="none" w="sm" len="sm"/>
          </a:ln>
        </p:spPr>
      </p:sp>
      <p:sp>
        <p:nvSpPr>
          <p:cNvPr id="41" name="Google Shape;41;p7"/>
          <p:cNvSpPr/>
          <p:nvPr/>
        </p:nvSpPr>
        <p:spPr>
          <a:xfrm>
            <a:off x="3367975" y="4590300"/>
            <a:ext cx="365700" cy="365700"/>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1388100" y="526350"/>
            <a:ext cx="6367800" cy="4090800"/>
          </a:xfrm>
          <a:prstGeom prst="rect">
            <a:avLst/>
          </a:prstGeom>
        </p:spPr>
        <p:txBody>
          <a:bodyPr spcFirstLastPara="1" wrap="square" lIns="91425" tIns="91425" rIns="91425" bIns="91425" anchor="ctr" anchorCtr="0">
            <a:noAutofit/>
          </a:bodyPr>
          <a:lstStyle>
            <a:lvl1pPr lvl="0" algn="ctr">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44" name="Google Shape;44;p8"/>
          <p:cNvGrpSpPr/>
          <p:nvPr/>
        </p:nvGrpSpPr>
        <p:grpSpPr>
          <a:xfrm>
            <a:off x="135566" y="64000"/>
            <a:ext cx="8865809" cy="4918850"/>
            <a:chOff x="135566" y="64000"/>
            <a:chExt cx="8865809" cy="4918850"/>
          </a:xfrm>
        </p:grpSpPr>
        <p:sp>
          <p:nvSpPr>
            <p:cNvPr id="45" name="Google Shape;45;p8"/>
            <p:cNvSpPr/>
            <p:nvPr/>
          </p:nvSpPr>
          <p:spPr>
            <a:xfrm rot="2700000">
              <a:off x="211308" y="356653"/>
              <a:ext cx="365716" cy="365716"/>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46" name="Google Shape;46;p8"/>
            <p:cNvSpPr/>
            <p:nvPr/>
          </p:nvSpPr>
          <p:spPr>
            <a:xfrm>
              <a:off x="156925" y="4617150"/>
              <a:ext cx="365700" cy="365700"/>
            </a:xfrm>
            <a:prstGeom prst="mathPlus">
              <a:avLst>
                <a:gd name="adj1" fmla="val 1308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47" name="Google Shape;47;p8"/>
            <p:cNvSpPr/>
            <p:nvPr/>
          </p:nvSpPr>
          <p:spPr>
            <a:xfrm rot="-3433335">
              <a:off x="8509659" y="539508"/>
              <a:ext cx="412832" cy="412832"/>
            </a:xfrm>
            <a:prstGeom prst="mathDivide">
              <a:avLst>
                <a:gd name="adj1" fmla="val 13481"/>
                <a:gd name="adj2" fmla="val 11618"/>
                <a:gd name="adj3" fmla="val 887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48" name="Google Shape;48;p8"/>
            <p:cNvSpPr/>
            <p:nvPr/>
          </p:nvSpPr>
          <p:spPr>
            <a:xfrm rot="2702169">
              <a:off x="8061411" y="133741"/>
              <a:ext cx="336229" cy="336017"/>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2549400" y="1981300"/>
            <a:ext cx="4045200" cy="7341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51" name="Google Shape;51;p9"/>
          <p:cNvSpPr txBox="1">
            <a:spLocks noGrp="1"/>
          </p:cNvSpPr>
          <p:nvPr>
            <p:ph type="subTitle" idx="1"/>
          </p:nvPr>
        </p:nvSpPr>
        <p:spPr>
          <a:xfrm>
            <a:off x="25494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600"/>
              <a:buNone/>
              <a:defRPr sz="1600"/>
            </a:lvl1pPr>
            <a:lvl2pPr lvl="1" algn="ctr">
              <a:lnSpc>
                <a:spcPct val="100000"/>
              </a:lnSpc>
              <a:spcBef>
                <a:spcPts val="0"/>
              </a:spcBef>
              <a:spcAft>
                <a:spcPts val="0"/>
              </a:spcAft>
              <a:buSzPts val="1600"/>
              <a:buNone/>
              <a:defRPr sz="1600"/>
            </a:lvl2pPr>
            <a:lvl3pPr lvl="2" algn="ctr">
              <a:lnSpc>
                <a:spcPct val="100000"/>
              </a:lnSpc>
              <a:spcBef>
                <a:spcPts val="0"/>
              </a:spcBef>
              <a:spcAft>
                <a:spcPts val="0"/>
              </a:spcAft>
              <a:buSzPts val="1600"/>
              <a:buNone/>
              <a:defRPr sz="1600"/>
            </a:lvl3pPr>
            <a:lvl4pPr lvl="3" algn="ctr">
              <a:lnSpc>
                <a:spcPct val="100000"/>
              </a:lnSpc>
              <a:spcBef>
                <a:spcPts val="0"/>
              </a:spcBef>
              <a:spcAft>
                <a:spcPts val="0"/>
              </a:spcAft>
              <a:buSzPts val="1600"/>
              <a:buNone/>
              <a:defRPr sz="1600"/>
            </a:lvl4pPr>
            <a:lvl5pPr lvl="4" algn="ctr">
              <a:lnSpc>
                <a:spcPct val="100000"/>
              </a:lnSpc>
              <a:spcBef>
                <a:spcPts val="0"/>
              </a:spcBef>
              <a:spcAft>
                <a:spcPts val="0"/>
              </a:spcAft>
              <a:buSzPts val="1600"/>
              <a:buNone/>
              <a:defRPr sz="1600"/>
            </a:lvl5pPr>
            <a:lvl6pPr lvl="5" algn="ctr">
              <a:lnSpc>
                <a:spcPct val="100000"/>
              </a:lnSpc>
              <a:spcBef>
                <a:spcPts val="0"/>
              </a:spcBef>
              <a:spcAft>
                <a:spcPts val="0"/>
              </a:spcAft>
              <a:buSzPts val="1600"/>
              <a:buNone/>
              <a:defRPr sz="1600"/>
            </a:lvl6pPr>
            <a:lvl7pPr lvl="6" algn="ctr">
              <a:lnSpc>
                <a:spcPct val="100000"/>
              </a:lnSpc>
              <a:spcBef>
                <a:spcPts val="0"/>
              </a:spcBef>
              <a:spcAft>
                <a:spcPts val="0"/>
              </a:spcAft>
              <a:buSzPts val="1600"/>
              <a:buNone/>
              <a:defRPr sz="1600"/>
            </a:lvl7pPr>
            <a:lvl8pPr lvl="7" algn="ctr">
              <a:lnSpc>
                <a:spcPct val="100000"/>
              </a:lnSpc>
              <a:spcBef>
                <a:spcPts val="0"/>
              </a:spcBef>
              <a:spcAft>
                <a:spcPts val="0"/>
              </a:spcAft>
              <a:buSzPts val="1600"/>
              <a:buNone/>
              <a:defRPr sz="1600"/>
            </a:lvl8pPr>
            <a:lvl9pPr lvl="8" algn="ctr">
              <a:lnSpc>
                <a:spcPct val="100000"/>
              </a:lnSpc>
              <a:spcBef>
                <a:spcPts val="0"/>
              </a:spcBef>
              <a:spcAft>
                <a:spcPts val="0"/>
              </a:spcAft>
              <a:buSzPts val="1600"/>
              <a:buNone/>
              <a:defRPr sz="1600"/>
            </a:lvl9pPr>
          </a:lstStyle>
          <a:p>
            <a:endParaRPr/>
          </a:p>
        </p:txBody>
      </p:sp>
      <p:grpSp>
        <p:nvGrpSpPr>
          <p:cNvPr id="52" name="Google Shape;52;p9"/>
          <p:cNvGrpSpPr/>
          <p:nvPr/>
        </p:nvGrpSpPr>
        <p:grpSpPr>
          <a:xfrm flipH="1">
            <a:off x="79775" y="64000"/>
            <a:ext cx="8907309" cy="4912550"/>
            <a:chOff x="186216" y="64000"/>
            <a:chExt cx="8907309" cy="4912550"/>
          </a:xfrm>
        </p:grpSpPr>
        <p:sp>
          <p:nvSpPr>
            <p:cNvPr id="53" name="Google Shape;53;p9"/>
            <p:cNvSpPr/>
            <p:nvPr/>
          </p:nvSpPr>
          <p:spPr>
            <a:xfrm rot="2700000">
              <a:off x="261958" y="2791153"/>
              <a:ext cx="365716" cy="365716"/>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54" name="Google Shape;54;p9"/>
            <p:cNvSpPr/>
            <p:nvPr/>
          </p:nvSpPr>
          <p:spPr>
            <a:xfrm>
              <a:off x="742525" y="4702350"/>
              <a:ext cx="274200" cy="274200"/>
            </a:xfrm>
            <a:prstGeom prst="mathPlus">
              <a:avLst>
                <a:gd name="adj1" fmla="val 1308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55" name="Google Shape;55;p9"/>
            <p:cNvSpPr/>
            <p:nvPr/>
          </p:nvSpPr>
          <p:spPr>
            <a:xfrm rot="3433335" flipH="1">
              <a:off x="8601809" y="543408"/>
              <a:ext cx="412832" cy="412832"/>
            </a:xfrm>
            <a:prstGeom prst="mathDivide">
              <a:avLst>
                <a:gd name="adj1" fmla="val 13481"/>
                <a:gd name="adj2" fmla="val 11618"/>
                <a:gd name="adj3" fmla="val 8875"/>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56" name="Google Shape;56;p9"/>
            <p:cNvSpPr/>
            <p:nvPr/>
          </p:nvSpPr>
          <p:spPr>
            <a:xfrm rot="2702169">
              <a:off x="8117211" y="133741"/>
              <a:ext cx="336229" cy="336017"/>
            </a:xfrm>
            <a:prstGeom prst="mathPlus">
              <a:avLst>
                <a:gd name="adj1" fmla="val 1308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7"/>
        <p:cNvGrpSpPr/>
        <p:nvPr/>
      </p:nvGrpSpPr>
      <p:grpSpPr>
        <a:xfrm>
          <a:off x="0" y="0"/>
          <a:ext cx="0" cy="0"/>
          <a:chOff x="0" y="0"/>
          <a:chExt cx="0" cy="0"/>
        </a:xfrm>
      </p:grpSpPr>
      <p:sp>
        <p:nvSpPr>
          <p:cNvPr id="58" name="Google Shape;58;p10"/>
          <p:cNvSpPr>
            <a:spLocks noGrp="1"/>
          </p:cNvSpPr>
          <p:nvPr>
            <p:ph type="pic" idx="2"/>
          </p:nvPr>
        </p:nvSpPr>
        <p:spPr>
          <a:xfrm>
            <a:off x="0" y="-16250"/>
            <a:ext cx="9144000" cy="5159700"/>
          </a:xfrm>
          <a:prstGeom prst="rect">
            <a:avLst/>
          </a:prstGeom>
          <a:noFill/>
          <a:ln>
            <a:noFill/>
          </a:ln>
        </p:spPr>
      </p:sp>
      <p:sp>
        <p:nvSpPr>
          <p:cNvPr id="59" name="Google Shape;59;p10"/>
          <p:cNvSpPr txBox="1">
            <a:spLocks noGrp="1"/>
          </p:cNvSpPr>
          <p:nvPr>
            <p:ph type="body" idx="1"/>
          </p:nvPr>
        </p:nvSpPr>
        <p:spPr>
          <a:xfrm>
            <a:off x="713225" y="3330300"/>
            <a:ext cx="4260300" cy="1260000"/>
          </a:xfrm>
          <a:prstGeom prst="rect">
            <a:avLst/>
          </a:prstGeom>
          <a:solidFill>
            <a:schemeClr val="lt1"/>
          </a:solidFill>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3400"/>
              <a:buFont typeface="Kufam SemiBold"/>
              <a:buNone/>
              <a:defRPr sz="3400">
                <a:latin typeface="Kufam SemiBold"/>
                <a:ea typeface="Kufam SemiBold"/>
                <a:cs typeface="Kufam SemiBold"/>
                <a:sym typeface="Kufam SemiBold"/>
              </a:defRPr>
            </a:lvl1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0"/>
        <p:cNvGrpSpPr/>
        <p:nvPr/>
      </p:nvGrpSpPr>
      <p:grpSpPr>
        <a:xfrm>
          <a:off x="0" y="0"/>
          <a:ext cx="0" cy="0"/>
          <a:chOff x="0" y="0"/>
          <a:chExt cx="0" cy="0"/>
        </a:xfrm>
      </p:grpSpPr>
      <p:sp>
        <p:nvSpPr>
          <p:cNvPr id="61" name="Google Shape;61;p11"/>
          <p:cNvSpPr txBox="1">
            <a:spLocks noGrp="1"/>
          </p:cNvSpPr>
          <p:nvPr>
            <p:ph type="title" hasCustomPrompt="1"/>
          </p:nvPr>
        </p:nvSpPr>
        <p:spPr>
          <a:xfrm>
            <a:off x="4282675" y="1650477"/>
            <a:ext cx="4148100" cy="10803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solidFill>
                  <a:schemeClr val="accent1"/>
                </a:solidFill>
              </a:defRPr>
            </a:lvl1pPr>
            <a:lvl2pPr lvl="1" algn="ctr">
              <a:spcBef>
                <a:spcPts val="0"/>
              </a:spcBef>
              <a:spcAft>
                <a:spcPts val="0"/>
              </a:spcAft>
              <a:buSzPts val="6000"/>
              <a:buNone/>
              <a:defRPr sz="6000"/>
            </a:lvl2pPr>
            <a:lvl3pPr lvl="2" algn="ctr">
              <a:spcBef>
                <a:spcPts val="0"/>
              </a:spcBef>
              <a:spcAft>
                <a:spcPts val="0"/>
              </a:spcAft>
              <a:buSzPts val="6000"/>
              <a:buNone/>
              <a:defRPr sz="6000"/>
            </a:lvl3pPr>
            <a:lvl4pPr lvl="3" algn="ctr">
              <a:spcBef>
                <a:spcPts val="0"/>
              </a:spcBef>
              <a:spcAft>
                <a:spcPts val="0"/>
              </a:spcAft>
              <a:buSzPts val="6000"/>
              <a:buNone/>
              <a:defRPr sz="6000"/>
            </a:lvl4pPr>
            <a:lvl5pPr lvl="4" algn="ctr">
              <a:spcBef>
                <a:spcPts val="0"/>
              </a:spcBef>
              <a:spcAft>
                <a:spcPts val="0"/>
              </a:spcAft>
              <a:buSzPts val="6000"/>
              <a:buNone/>
              <a:defRPr sz="6000"/>
            </a:lvl5pPr>
            <a:lvl6pPr lvl="5" algn="ctr">
              <a:spcBef>
                <a:spcPts val="0"/>
              </a:spcBef>
              <a:spcAft>
                <a:spcPts val="0"/>
              </a:spcAft>
              <a:buSzPts val="6000"/>
              <a:buNone/>
              <a:defRPr sz="6000"/>
            </a:lvl6pPr>
            <a:lvl7pPr lvl="6" algn="ctr">
              <a:spcBef>
                <a:spcPts val="0"/>
              </a:spcBef>
              <a:spcAft>
                <a:spcPts val="0"/>
              </a:spcAft>
              <a:buSzPts val="6000"/>
              <a:buNone/>
              <a:defRPr sz="6000"/>
            </a:lvl7pPr>
            <a:lvl8pPr lvl="7" algn="ctr">
              <a:spcBef>
                <a:spcPts val="0"/>
              </a:spcBef>
              <a:spcAft>
                <a:spcPts val="0"/>
              </a:spcAft>
              <a:buSzPts val="6000"/>
              <a:buNone/>
              <a:defRPr sz="6000"/>
            </a:lvl8pPr>
            <a:lvl9pPr lvl="8" algn="ctr">
              <a:spcBef>
                <a:spcPts val="0"/>
              </a:spcBef>
              <a:spcAft>
                <a:spcPts val="0"/>
              </a:spcAft>
              <a:buSzPts val="6000"/>
              <a:buNone/>
              <a:defRPr sz="6000"/>
            </a:lvl9pPr>
          </a:lstStyle>
          <a:p>
            <a:r>
              <a:t>xx%</a:t>
            </a:r>
          </a:p>
        </p:txBody>
      </p:sp>
      <p:sp>
        <p:nvSpPr>
          <p:cNvPr id="62" name="Google Shape;62;p11"/>
          <p:cNvSpPr txBox="1">
            <a:spLocks noGrp="1"/>
          </p:cNvSpPr>
          <p:nvPr>
            <p:ph type="subTitle" idx="1"/>
          </p:nvPr>
        </p:nvSpPr>
        <p:spPr>
          <a:xfrm>
            <a:off x="5024275" y="2818613"/>
            <a:ext cx="2664900" cy="674400"/>
          </a:xfrm>
          <a:prstGeom prst="rect">
            <a:avLst/>
          </a:prstGeom>
        </p:spPr>
        <p:txBody>
          <a:bodyPr spcFirstLastPara="1" wrap="square" lIns="91425" tIns="91425" rIns="91425" bIns="91425" anchor="t" anchorCtr="0">
            <a:noAutofit/>
          </a:bodyPr>
          <a:lstStyle>
            <a:lvl1pPr lvl="0" algn="ctr">
              <a:spcBef>
                <a:spcPts val="0"/>
              </a:spcBef>
              <a:spcAft>
                <a:spcPts val="0"/>
              </a:spcAft>
              <a:buSzPts val="1400"/>
              <a:buNone/>
              <a:defRPr sz="1400">
                <a:latin typeface="Lexend Deca"/>
                <a:ea typeface="Lexend Deca"/>
                <a:cs typeface="Lexend Deca"/>
                <a:sym typeface="Lexend Deca"/>
              </a:defRPr>
            </a:lvl1pPr>
            <a:lvl2pPr lvl="1">
              <a:spcBef>
                <a:spcPts val="0"/>
              </a:spcBef>
              <a:spcAft>
                <a:spcPts val="0"/>
              </a:spcAft>
              <a:buSzPts val="1200"/>
              <a:buNone/>
              <a:defRPr/>
            </a:lvl2pPr>
            <a:lvl3pPr lvl="2">
              <a:spcBef>
                <a:spcPts val="0"/>
              </a:spcBef>
              <a:spcAft>
                <a:spcPts val="0"/>
              </a:spcAft>
              <a:buSzPts val="1200"/>
              <a:buNone/>
              <a:defRPr/>
            </a:lvl3pPr>
            <a:lvl4pPr lvl="3">
              <a:spcBef>
                <a:spcPts val="0"/>
              </a:spcBef>
              <a:spcAft>
                <a:spcPts val="0"/>
              </a:spcAft>
              <a:buSzPts val="1200"/>
              <a:buNone/>
              <a:defRPr/>
            </a:lvl4pPr>
            <a:lvl5pPr lvl="4">
              <a:spcBef>
                <a:spcPts val="0"/>
              </a:spcBef>
              <a:spcAft>
                <a:spcPts val="0"/>
              </a:spcAft>
              <a:buSzPts val="1200"/>
              <a:buNone/>
              <a:defRPr/>
            </a:lvl5pPr>
            <a:lvl6pPr lvl="5">
              <a:spcBef>
                <a:spcPts val="0"/>
              </a:spcBef>
              <a:spcAft>
                <a:spcPts val="0"/>
              </a:spcAft>
              <a:buSzPts val="1200"/>
              <a:buNone/>
              <a:defRPr/>
            </a:lvl6pPr>
            <a:lvl7pPr lvl="6">
              <a:spcBef>
                <a:spcPts val="0"/>
              </a:spcBef>
              <a:spcAft>
                <a:spcPts val="0"/>
              </a:spcAft>
              <a:buSzPts val="1200"/>
              <a:buNone/>
              <a:defRPr/>
            </a:lvl7pPr>
            <a:lvl8pPr lvl="7">
              <a:spcBef>
                <a:spcPts val="0"/>
              </a:spcBef>
              <a:spcAft>
                <a:spcPts val="0"/>
              </a:spcAft>
              <a:buSzPts val="1200"/>
              <a:buNone/>
              <a:defRPr/>
            </a:lvl8pPr>
            <a:lvl9pPr lvl="8">
              <a:spcBef>
                <a:spcPts val="0"/>
              </a:spcBef>
              <a:spcAft>
                <a:spcPts val="0"/>
              </a:spcAft>
              <a:buSzPts val="1200"/>
              <a:buNone/>
              <a:defRPr/>
            </a:lvl9pPr>
          </a:lstStyle>
          <a:p>
            <a:endParaRPr/>
          </a:p>
        </p:txBody>
      </p:sp>
      <p:grpSp>
        <p:nvGrpSpPr>
          <p:cNvPr id="63" name="Google Shape;63;p11"/>
          <p:cNvGrpSpPr/>
          <p:nvPr/>
        </p:nvGrpSpPr>
        <p:grpSpPr>
          <a:xfrm>
            <a:off x="6098116" y="76861"/>
            <a:ext cx="2903259" cy="4627613"/>
            <a:chOff x="6098116" y="661"/>
            <a:chExt cx="2903259" cy="4627613"/>
          </a:xfrm>
        </p:grpSpPr>
        <p:sp>
          <p:nvSpPr>
            <p:cNvPr id="64" name="Google Shape;64;p11"/>
            <p:cNvSpPr/>
            <p:nvPr/>
          </p:nvSpPr>
          <p:spPr>
            <a:xfrm rot="2700000">
              <a:off x="6173858" y="76403"/>
              <a:ext cx="365716" cy="365716"/>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65" name="Google Shape;65;p11"/>
            <p:cNvSpPr/>
            <p:nvPr/>
          </p:nvSpPr>
          <p:spPr>
            <a:xfrm rot="-3433335">
              <a:off x="8509659" y="4136558"/>
              <a:ext cx="412832" cy="412832"/>
            </a:xfrm>
            <a:prstGeom prst="mathDivide">
              <a:avLst>
                <a:gd name="adj1" fmla="val 13481"/>
                <a:gd name="adj2" fmla="val 11618"/>
                <a:gd name="adj3" fmla="val 887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6"/>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Numbers and text">
  <p:cSld name="BIG_NUMBER_1">
    <p:spTree>
      <p:nvGrpSpPr>
        <p:cNvPr id="1" name="Shape 84"/>
        <p:cNvGrpSpPr/>
        <p:nvPr/>
      </p:nvGrpSpPr>
      <p:grpSpPr>
        <a:xfrm>
          <a:off x="0" y="0"/>
          <a:ext cx="0" cy="0"/>
          <a:chOff x="0" y="0"/>
          <a:chExt cx="0" cy="0"/>
        </a:xfrm>
      </p:grpSpPr>
      <p:sp>
        <p:nvSpPr>
          <p:cNvPr id="85" name="Google Shape;85;p14"/>
          <p:cNvSpPr txBox="1">
            <a:spLocks noGrp="1"/>
          </p:cNvSpPr>
          <p:nvPr>
            <p:ph type="title" hasCustomPrompt="1"/>
          </p:nvPr>
        </p:nvSpPr>
        <p:spPr>
          <a:xfrm>
            <a:off x="2870375" y="832738"/>
            <a:ext cx="3401700" cy="760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6000"/>
              <a:buNone/>
              <a:defRPr sz="4000">
                <a:solidFill>
                  <a:schemeClr val="accent1"/>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6" name="Google Shape;86;p14"/>
          <p:cNvSpPr txBox="1">
            <a:spLocks noGrp="1"/>
          </p:cNvSpPr>
          <p:nvPr>
            <p:ph type="subTitle" idx="1"/>
          </p:nvPr>
        </p:nvSpPr>
        <p:spPr>
          <a:xfrm>
            <a:off x="2873425" y="1517338"/>
            <a:ext cx="3400200" cy="39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atin typeface="Lexend Deca"/>
                <a:ea typeface="Lexend Deca"/>
                <a:cs typeface="Lexend Deca"/>
                <a:sym typeface="Lexend Deca"/>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7" name="Google Shape;87;p14"/>
          <p:cNvSpPr txBox="1">
            <a:spLocks noGrp="1"/>
          </p:cNvSpPr>
          <p:nvPr>
            <p:ph type="title" idx="2" hasCustomPrompt="1"/>
          </p:nvPr>
        </p:nvSpPr>
        <p:spPr>
          <a:xfrm>
            <a:off x="879225" y="3227463"/>
            <a:ext cx="3401700" cy="760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88" name="Google Shape;88;p14"/>
          <p:cNvSpPr txBox="1">
            <a:spLocks noGrp="1"/>
          </p:cNvSpPr>
          <p:nvPr>
            <p:ph type="subTitle" idx="3"/>
          </p:nvPr>
        </p:nvSpPr>
        <p:spPr>
          <a:xfrm>
            <a:off x="882275" y="3912063"/>
            <a:ext cx="3400200" cy="39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atin typeface="Lexend Deca"/>
                <a:ea typeface="Lexend Deca"/>
                <a:cs typeface="Lexend Deca"/>
                <a:sym typeface="Lexend Deca"/>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89" name="Google Shape;89;p14"/>
          <p:cNvSpPr txBox="1">
            <a:spLocks noGrp="1"/>
          </p:cNvSpPr>
          <p:nvPr>
            <p:ph type="title" idx="4" hasCustomPrompt="1"/>
          </p:nvPr>
        </p:nvSpPr>
        <p:spPr>
          <a:xfrm>
            <a:off x="4861525" y="3227463"/>
            <a:ext cx="3401700" cy="760800"/>
          </a:xfrm>
          <a:prstGeom prst="rect">
            <a:avLst/>
          </a:prstGeom>
          <a:ln>
            <a:noFill/>
          </a:ln>
        </p:spPr>
        <p:txBody>
          <a:bodyPr spcFirstLastPara="1" wrap="square" lIns="91425" tIns="91425" rIns="91425" bIns="91425" anchor="b" anchorCtr="0">
            <a:noAutofit/>
          </a:bodyPr>
          <a:lstStyle>
            <a:lvl1pPr lvl="0" algn="ctr" rtl="0">
              <a:spcBef>
                <a:spcPts val="0"/>
              </a:spcBef>
              <a:spcAft>
                <a:spcPts val="0"/>
              </a:spcAft>
              <a:buSzPts val="6000"/>
              <a:buNone/>
              <a:defRPr sz="4000"/>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90" name="Google Shape;90;p14"/>
          <p:cNvSpPr txBox="1">
            <a:spLocks noGrp="1"/>
          </p:cNvSpPr>
          <p:nvPr>
            <p:ph type="subTitle" idx="5"/>
          </p:nvPr>
        </p:nvSpPr>
        <p:spPr>
          <a:xfrm>
            <a:off x="4864575" y="3912063"/>
            <a:ext cx="3400200" cy="398700"/>
          </a:xfrm>
          <a:prstGeom prst="rect">
            <a:avLst/>
          </a:prstGeom>
          <a:ln>
            <a:noFill/>
          </a:ln>
        </p:spPr>
        <p:txBody>
          <a:bodyPr spcFirstLastPara="1" wrap="square" lIns="91425" tIns="91425" rIns="91425" bIns="91425" anchor="t" anchorCtr="0">
            <a:noAutofit/>
          </a:bodyPr>
          <a:lstStyle>
            <a:lvl1pPr lvl="0" algn="ctr" rtl="0">
              <a:spcBef>
                <a:spcPts val="0"/>
              </a:spcBef>
              <a:spcAft>
                <a:spcPts val="0"/>
              </a:spcAft>
              <a:buSzPts val="1400"/>
              <a:buNone/>
              <a:defRPr>
                <a:latin typeface="Lexend Deca"/>
                <a:ea typeface="Lexend Deca"/>
                <a:cs typeface="Lexend Deca"/>
                <a:sym typeface="Lexend Deca"/>
              </a:defRPr>
            </a:lvl1pPr>
            <a:lvl2pPr lvl="1" rtl="0">
              <a:spcBef>
                <a:spcPts val="0"/>
              </a:spcBef>
              <a:spcAft>
                <a:spcPts val="0"/>
              </a:spcAft>
              <a:buSzPts val="1200"/>
              <a:buNone/>
              <a:defRPr/>
            </a:lvl2pPr>
            <a:lvl3pPr lvl="2" rtl="0">
              <a:spcBef>
                <a:spcPts val="0"/>
              </a:spcBef>
              <a:spcAft>
                <a:spcPts val="0"/>
              </a:spcAft>
              <a:buSzPts val="1200"/>
              <a:buNone/>
              <a:defRPr/>
            </a:lvl3pPr>
            <a:lvl4pPr lvl="3" rtl="0">
              <a:spcBef>
                <a:spcPts val="0"/>
              </a:spcBef>
              <a:spcAft>
                <a:spcPts val="0"/>
              </a:spcAft>
              <a:buSzPts val="1200"/>
              <a:buNone/>
              <a:defRPr/>
            </a:lvl4pPr>
            <a:lvl5pPr lvl="4" rtl="0">
              <a:spcBef>
                <a:spcPts val="0"/>
              </a:spcBef>
              <a:spcAft>
                <a:spcPts val="0"/>
              </a:spcAft>
              <a:buSzPts val="1200"/>
              <a:buNone/>
              <a:defRPr/>
            </a:lvl5pPr>
            <a:lvl6pPr lvl="5" rtl="0">
              <a:spcBef>
                <a:spcPts val="0"/>
              </a:spcBef>
              <a:spcAft>
                <a:spcPts val="0"/>
              </a:spcAft>
              <a:buSzPts val="1200"/>
              <a:buNone/>
              <a:defRPr/>
            </a:lvl6pPr>
            <a:lvl7pPr lvl="6" rtl="0">
              <a:spcBef>
                <a:spcPts val="0"/>
              </a:spcBef>
              <a:spcAft>
                <a:spcPts val="0"/>
              </a:spcAft>
              <a:buSzPts val="1200"/>
              <a:buNone/>
              <a:defRPr/>
            </a:lvl7pPr>
            <a:lvl8pPr lvl="7" rtl="0">
              <a:spcBef>
                <a:spcPts val="0"/>
              </a:spcBef>
              <a:spcAft>
                <a:spcPts val="0"/>
              </a:spcAft>
              <a:buSzPts val="1200"/>
              <a:buNone/>
              <a:defRPr/>
            </a:lvl8pPr>
            <a:lvl9pPr lvl="8" rtl="0">
              <a:spcBef>
                <a:spcPts val="0"/>
              </a:spcBef>
              <a:spcAft>
                <a:spcPts val="0"/>
              </a:spcAft>
              <a:buSzPts val="1200"/>
              <a:buNone/>
              <a:defRPr/>
            </a:lvl9pPr>
          </a:lstStyle>
          <a:p>
            <a:endParaRPr/>
          </a:p>
        </p:txBody>
      </p:sp>
      <p:sp>
        <p:nvSpPr>
          <p:cNvPr id="91" name="Google Shape;91;p14"/>
          <p:cNvSpPr/>
          <p:nvPr/>
        </p:nvSpPr>
        <p:spPr>
          <a:xfrm>
            <a:off x="4390675" y="4624400"/>
            <a:ext cx="365700" cy="365700"/>
          </a:xfrm>
          <a:prstGeom prst="mathPlus">
            <a:avLst>
              <a:gd name="adj1" fmla="val 13088"/>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06175" y="539500"/>
            <a:ext cx="7731600" cy="559500"/>
          </a:xfrm>
          <a:prstGeom prst="rect">
            <a:avLst/>
          </a:prstGeom>
          <a:noFill/>
          <a:ln>
            <a:noFill/>
          </a:ln>
        </p:spPr>
        <p:txBody>
          <a:bodyPr spcFirstLastPara="1" wrap="square" lIns="91425" tIns="91425" rIns="91425" bIns="91425" anchor="t" anchorCtr="0">
            <a:noAutofit/>
          </a:bodyPr>
          <a:lstStyle>
            <a:lvl1pPr lvl="0">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1pPr>
            <a:lvl2pPr lvl="1">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2pPr>
            <a:lvl3pPr lvl="2">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3pPr>
            <a:lvl4pPr lvl="3">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4pPr>
            <a:lvl5pPr lvl="4">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5pPr>
            <a:lvl6pPr lvl="5">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6pPr>
            <a:lvl7pPr lvl="6">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7pPr>
            <a:lvl8pPr lvl="7">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8pPr>
            <a:lvl9pPr lvl="8">
              <a:lnSpc>
                <a:spcPct val="100000"/>
              </a:lnSpc>
              <a:spcBef>
                <a:spcPts val="0"/>
              </a:spcBef>
              <a:spcAft>
                <a:spcPts val="0"/>
              </a:spcAft>
              <a:buClr>
                <a:schemeClr val="dk1"/>
              </a:buClr>
              <a:buSzPts val="3000"/>
              <a:buFont typeface="Kufam SemiBold"/>
              <a:buNone/>
              <a:defRPr sz="3000">
                <a:solidFill>
                  <a:schemeClr val="dk1"/>
                </a:solidFill>
                <a:latin typeface="Kufam SemiBold"/>
                <a:ea typeface="Kufam SemiBold"/>
                <a:cs typeface="Kufam SemiBold"/>
                <a:sym typeface="Kufam SemiBold"/>
              </a:defRPr>
            </a:lvl9pPr>
          </a:lstStyle>
          <a:p>
            <a:endParaRPr/>
          </a:p>
        </p:txBody>
      </p:sp>
      <p:sp>
        <p:nvSpPr>
          <p:cNvPr id="7" name="Google Shape;7;p1"/>
          <p:cNvSpPr txBox="1">
            <a:spLocks noGrp="1"/>
          </p:cNvSpPr>
          <p:nvPr>
            <p:ph type="body" idx="1"/>
          </p:nvPr>
        </p:nvSpPr>
        <p:spPr>
          <a:xfrm>
            <a:off x="706175" y="1230743"/>
            <a:ext cx="7731600" cy="33381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accent1"/>
              </a:buClr>
              <a:buSzPts val="1200"/>
              <a:buFont typeface="Lexend Deca Light"/>
              <a:buChar char="●"/>
              <a:defRPr sz="1200">
                <a:solidFill>
                  <a:schemeClr val="dk1"/>
                </a:solidFill>
                <a:latin typeface="Lexend Deca Light"/>
                <a:ea typeface="Lexend Deca Light"/>
                <a:cs typeface="Lexend Deca Light"/>
                <a:sym typeface="Lexend Deca Light"/>
              </a:defRPr>
            </a:lvl1pPr>
            <a:lvl2pPr marL="914400" lvl="1"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2pPr>
            <a:lvl3pPr marL="1371600" lvl="2"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3pPr>
            <a:lvl4pPr marL="1828800" lvl="3"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4pPr>
            <a:lvl5pPr marL="2286000" lvl="4"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5pPr>
            <a:lvl6pPr marL="2743200" lvl="5"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6pPr>
            <a:lvl7pPr marL="3200400" lvl="6"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7pPr>
            <a:lvl8pPr marL="3657600" lvl="7"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8pPr>
            <a:lvl9pPr marL="4114800" lvl="8" indent="-304800">
              <a:lnSpc>
                <a:spcPct val="100000"/>
              </a:lnSpc>
              <a:spcBef>
                <a:spcPts val="0"/>
              </a:spcBef>
              <a:spcAft>
                <a:spcPts val="0"/>
              </a:spcAft>
              <a:buClr>
                <a:schemeClr val="dk1"/>
              </a:buClr>
              <a:buSzPts val="1200"/>
              <a:buFont typeface="Lexend Deca Light"/>
              <a:buChar char="■"/>
              <a:defRPr sz="1200">
                <a:solidFill>
                  <a:schemeClr val="dk1"/>
                </a:solidFill>
                <a:latin typeface="Lexend Deca Light"/>
                <a:ea typeface="Lexend Deca Light"/>
                <a:cs typeface="Lexend Deca Light"/>
                <a:sym typeface="Lexend Deca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6" r:id="rId6"/>
    <p:sldLayoutId id="2147483657" r:id="rId7"/>
    <p:sldLayoutId id="2147483658" r:id="rId8"/>
    <p:sldLayoutId id="2147483660" r:id="rId9"/>
    <p:sldLayoutId id="2147483661" r:id="rId10"/>
    <p:sldLayoutId id="2147483662" r:id="rId11"/>
    <p:sldLayoutId id="2147483663" r:id="rId12"/>
    <p:sldLayoutId id="2147483667" r:id="rId13"/>
    <p:sldLayoutId id="2147483669" r:id="rId14"/>
    <p:sldLayoutId id="2147483670" r:id="rId15"/>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1.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8"/>
          <p:cNvSpPr txBox="1">
            <a:spLocks noGrp="1"/>
          </p:cNvSpPr>
          <p:nvPr>
            <p:ph type="ctrTitle"/>
          </p:nvPr>
        </p:nvSpPr>
        <p:spPr>
          <a:xfrm>
            <a:off x="718300" y="844300"/>
            <a:ext cx="4816200" cy="2032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ES" sz="3600" dirty="0">
                <a:solidFill>
                  <a:schemeClr val="accent1"/>
                </a:solidFill>
              </a:rPr>
              <a:t>Análisis del Censo de Población y Vivienda en Colombia 2018</a:t>
            </a:r>
            <a:endParaRPr sz="3600" dirty="0">
              <a:solidFill>
                <a:schemeClr val="accent1"/>
              </a:solidFill>
            </a:endParaRPr>
          </a:p>
        </p:txBody>
      </p:sp>
      <p:sp>
        <p:nvSpPr>
          <p:cNvPr id="196" name="Google Shape;196;p28"/>
          <p:cNvSpPr txBox="1">
            <a:spLocks noGrp="1"/>
          </p:cNvSpPr>
          <p:nvPr>
            <p:ph type="subTitle" idx="1"/>
          </p:nvPr>
        </p:nvSpPr>
        <p:spPr>
          <a:xfrm>
            <a:off x="713224" y="3067400"/>
            <a:ext cx="3541784" cy="60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s-CO" dirty="0"/>
              <a:t>Juan Carlos Lopez Moreno</a:t>
            </a:r>
          </a:p>
          <a:p>
            <a:pPr marL="0" lvl="0" indent="0" algn="l" rtl="0">
              <a:spcBef>
                <a:spcPts val="0"/>
              </a:spcBef>
              <a:spcAft>
                <a:spcPts val="0"/>
              </a:spcAft>
              <a:buClr>
                <a:schemeClr val="dk1"/>
              </a:buClr>
              <a:buSzPts val="1100"/>
              <a:buFont typeface="Arial"/>
              <a:buNone/>
            </a:pPr>
            <a:r>
              <a:rPr lang="es-CO" dirty="0"/>
              <a:t>Servicio Nacional de Aprendizaje</a:t>
            </a:r>
          </a:p>
          <a:p>
            <a:pPr marL="0" lvl="0" indent="0">
              <a:buClr>
                <a:schemeClr val="dk1"/>
              </a:buClr>
              <a:buSzPts val="1100"/>
            </a:pPr>
            <a:r>
              <a:rPr lang="es-ES" i="1" dirty="0">
                <a:solidFill>
                  <a:schemeClr val="bg1">
                    <a:lumMod val="25000"/>
                  </a:schemeClr>
                </a:solidFill>
              </a:rPr>
              <a:t>Estudio de Caso Basado en Datos del DANE</a:t>
            </a:r>
            <a:endParaRPr i="1" dirty="0">
              <a:solidFill>
                <a:schemeClr val="bg1">
                  <a:lumMod val="25000"/>
                </a:schemeClr>
              </a:solidFill>
            </a:endParaRPr>
          </a:p>
        </p:txBody>
      </p:sp>
      <p:grpSp>
        <p:nvGrpSpPr>
          <p:cNvPr id="197" name="Google Shape;197;p28"/>
          <p:cNvGrpSpPr/>
          <p:nvPr/>
        </p:nvGrpSpPr>
        <p:grpSpPr>
          <a:xfrm>
            <a:off x="5151625" y="758050"/>
            <a:ext cx="3546950" cy="3883325"/>
            <a:chOff x="4998825" y="541692"/>
            <a:chExt cx="3699750" cy="4050616"/>
          </a:xfrm>
        </p:grpSpPr>
        <p:grpSp>
          <p:nvGrpSpPr>
            <p:cNvPr id="198" name="Google Shape;198;p28"/>
            <p:cNvGrpSpPr/>
            <p:nvPr/>
          </p:nvGrpSpPr>
          <p:grpSpPr>
            <a:xfrm>
              <a:off x="5187314" y="541692"/>
              <a:ext cx="3511261" cy="4048611"/>
              <a:chOff x="5187314" y="541692"/>
              <a:chExt cx="3511261" cy="4048611"/>
            </a:xfrm>
          </p:grpSpPr>
          <p:grpSp>
            <p:nvGrpSpPr>
              <p:cNvPr id="199" name="Google Shape;199;p28"/>
              <p:cNvGrpSpPr/>
              <p:nvPr/>
            </p:nvGrpSpPr>
            <p:grpSpPr>
              <a:xfrm>
                <a:off x="5898461" y="541692"/>
                <a:ext cx="2628671" cy="2629681"/>
                <a:chOff x="6973375" y="282725"/>
                <a:chExt cx="2341800" cy="2342700"/>
              </a:xfrm>
            </p:grpSpPr>
            <p:cxnSp>
              <p:nvCxnSpPr>
                <p:cNvPr id="200" name="Google Shape;200;p28"/>
                <p:cNvCxnSpPr/>
                <p:nvPr/>
              </p:nvCxnSpPr>
              <p:spPr>
                <a:xfrm>
                  <a:off x="9068950"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201" name="Google Shape;201;p28"/>
                <p:cNvCxnSpPr/>
                <p:nvPr/>
              </p:nvCxnSpPr>
              <p:spPr>
                <a:xfrm>
                  <a:off x="8606613"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202" name="Google Shape;202;p28"/>
                <p:cNvCxnSpPr/>
                <p:nvPr/>
              </p:nvCxnSpPr>
              <p:spPr>
                <a:xfrm>
                  <a:off x="8144275"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203" name="Google Shape;203;p28"/>
                <p:cNvCxnSpPr/>
                <p:nvPr/>
              </p:nvCxnSpPr>
              <p:spPr>
                <a:xfrm>
                  <a:off x="7681938"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204" name="Google Shape;204;p28"/>
                <p:cNvCxnSpPr/>
                <p:nvPr/>
              </p:nvCxnSpPr>
              <p:spPr>
                <a:xfrm>
                  <a:off x="7219600"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205" name="Google Shape;205;p28"/>
                <p:cNvCxnSpPr/>
                <p:nvPr/>
              </p:nvCxnSpPr>
              <p:spPr>
                <a:xfrm>
                  <a:off x="6973375" y="4985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206" name="Google Shape;206;p28"/>
                <p:cNvCxnSpPr/>
                <p:nvPr/>
              </p:nvCxnSpPr>
              <p:spPr>
                <a:xfrm>
                  <a:off x="6973375" y="9747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207" name="Google Shape;207;p28"/>
                <p:cNvCxnSpPr/>
                <p:nvPr/>
              </p:nvCxnSpPr>
              <p:spPr>
                <a:xfrm>
                  <a:off x="6973375" y="14509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208" name="Google Shape;208;p28"/>
                <p:cNvCxnSpPr/>
                <p:nvPr/>
              </p:nvCxnSpPr>
              <p:spPr>
                <a:xfrm>
                  <a:off x="6973375" y="19271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209" name="Google Shape;209;p28"/>
                <p:cNvCxnSpPr/>
                <p:nvPr/>
              </p:nvCxnSpPr>
              <p:spPr>
                <a:xfrm>
                  <a:off x="6973375" y="2403375"/>
                  <a:ext cx="2341800" cy="0"/>
                </a:xfrm>
                <a:prstGeom prst="straightConnector1">
                  <a:avLst/>
                </a:prstGeom>
                <a:noFill/>
                <a:ln w="19050" cap="flat" cmpd="sng">
                  <a:solidFill>
                    <a:schemeClr val="accent2"/>
                  </a:solidFill>
                  <a:prstDash val="solid"/>
                  <a:round/>
                  <a:headEnd type="none" w="med" len="med"/>
                  <a:tailEnd type="none" w="med" len="med"/>
                </a:ln>
              </p:spPr>
            </p:cxnSp>
          </p:grpSp>
          <p:grpSp>
            <p:nvGrpSpPr>
              <p:cNvPr id="210" name="Google Shape;210;p28"/>
              <p:cNvGrpSpPr/>
              <p:nvPr/>
            </p:nvGrpSpPr>
            <p:grpSpPr>
              <a:xfrm>
                <a:off x="5187314" y="744499"/>
                <a:ext cx="3511261" cy="3845805"/>
                <a:chOff x="5187314" y="744499"/>
                <a:chExt cx="3511261" cy="3845805"/>
              </a:xfrm>
            </p:grpSpPr>
            <p:grpSp>
              <p:nvGrpSpPr>
                <p:cNvPr id="211" name="Google Shape;211;p28"/>
                <p:cNvGrpSpPr/>
                <p:nvPr/>
              </p:nvGrpSpPr>
              <p:grpSpPr>
                <a:xfrm>
                  <a:off x="5187314" y="1870427"/>
                  <a:ext cx="2736966" cy="2719876"/>
                  <a:chOff x="2764683" y="-1"/>
                  <a:chExt cx="2978849" cy="2960248"/>
                </a:xfrm>
              </p:grpSpPr>
              <p:sp>
                <p:nvSpPr>
                  <p:cNvPr id="212" name="Google Shape;212;p28"/>
                  <p:cNvSpPr/>
                  <p:nvPr/>
                </p:nvSpPr>
                <p:spPr>
                  <a:xfrm>
                    <a:off x="4132527" y="1270166"/>
                    <a:ext cx="277650" cy="1690077"/>
                  </a:xfrm>
                  <a:custGeom>
                    <a:avLst/>
                    <a:gdLst/>
                    <a:ahLst/>
                    <a:cxnLst/>
                    <a:rect l="l" t="t" r="r" b="b"/>
                    <a:pathLst>
                      <a:path w="277650" h="1690077" extrusionOk="0">
                        <a:moveTo>
                          <a:pt x="174335" y="0"/>
                        </a:moveTo>
                        <a:lnTo>
                          <a:pt x="277651" y="0"/>
                        </a:lnTo>
                        <a:lnTo>
                          <a:pt x="48431" y="1690077"/>
                        </a:lnTo>
                        <a:lnTo>
                          <a:pt x="0" y="1690077"/>
                        </a:lnTo>
                        <a:lnTo>
                          <a:pt x="174335"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3" name="Google Shape;213;p28"/>
                  <p:cNvSpPr/>
                  <p:nvPr/>
                </p:nvSpPr>
                <p:spPr>
                  <a:xfrm>
                    <a:off x="5465882" y="1270166"/>
                    <a:ext cx="277650" cy="1690077"/>
                  </a:xfrm>
                  <a:custGeom>
                    <a:avLst/>
                    <a:gdLst/>
                    <a:ahLst/>
                    <a:cxnLst/>
                    <a:rect l="l" t="t" r="r" b="b"/>
                    <a:pathLst>
                      <a:path w="277650" h="1690077" extrusionOk="0">
                        <a:moveTo>
                          <a:pt x="103316" y="0"/>
                        </a:moveTo>
                        <a:lnTo>
                          <a:pt x="0" y="0"/>
                        </a:lnTo>
                        <a:lnTo>
                          <a:pt x="229224" y="1690077"/>
                        </a:lnTo>
                        <a:lnTo>
                          <a:pt x="277651" y="1690077"/>
                        </a:lnTo>
                        <a:lnTo>
                          <a:pt x="103316"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4" name="Google Shape;214;p28"/>
                  <p:cNvSpPr/>
                  <p:nvPr/>
                </p:nvSpPr>
                <p:spPr>
                  <a:xfrm>
                    <a:off x="2764683" y="1836351"/>
                    <a:ext cx="193356" cy="1123892"/>
                  </a:xfrm>
                  <a:custGeom>
                    <a:avLst/>
                    <a:gdLst/>
                    <a:ahLst/>
                    <a:cxnLst/>
                    <a:rect l="l" t="t" r="r" b="b"/>
                    <a:pathLst>
                      <a:path w="193356" h="1123892" extrusionOk="0">
                        <a:moveTo>
                          <a:pt x="100084" y="0"/>
                        </a:moveTo>
                        <a:lnTo>
                          <a:pt x="0" y="1123892"/>
                        </a:lnTo>
                        <a:lnTo>
                          <a:pt x="32287" y="1123892"/>
                        </a:lnTo>
                        <a:lnTo>
                          <a:pt x="193356" y="0"/>
                        </a:lnTo>
                        <a:lnTo>
                          <a:pt x="100084"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5" name="Google Shape;215;p28"/>
                  <p:cNvSpPr/>
                  <p:nvPr/>
                </p:nvSpPr>
                <p:spPr>
                  <a:xfrm>
                    <a:off x="2917331" y="1836351"/>
                    <a:ext cx="193351" cy="1123892"/>
                  </a:xfrm>
                  <a:custGeom>
                    <a:avLst/>
                    <a:gdLst/>
                    <a:ahLst/>
                    <a:cxnLst/>
                    <a:rect l="l" t="t" r="r" b="b"/>
                    <a:pathLst>
                      <a:path w="193351" h="1123892" extrusionOk="0">
                        <a:moveTo>
                          <a:pt x="100084" y="0"/>
                        </a:moveTo>
                        <a:lnTo>
                          <a:pt x="0" y="1123892"/>
                        </a:lnTo>
                        <a:lnTo>
                          <a:pt x="32283" y="1123892"/>
                        </a:lnTo>
                        <a:lnTo>
                          <a:pt x="193352" y="0"/>
                        </a:lnTo>
                        <a:lnTo>
                          <a:pt x="100084"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6" name="Google Shape;216;p28"/>
                  <p:cNvSpPr/>
                  <p:nvPr/>
                </p:nvSpPr>
                <p:spPr>
                  <a:xfrm>
                    <a:off x="3385101" y="1836351"/>
                    <a:ext cx="193351" cy="1123892"/>
                  </a:xfrm>
                  <a:custGeom>
                    <a:avLst/>
                    <a:gdLst/>
                    <a:ahLst/>
                    <a:cxnLst/>
                    <a:rect l="l" t="t" r="r" b="b"/>
                    <a:pathLst>
                      <a:path w="193351" h="1123892" extrusionOk="0">
                        <a:moveTo>
                          <a:pt x="93267" y="0"/>
                        </a:moveTo>
                        <a:lnTo>
                          <a:pt x="193352" y="1123892"/>
                        </a:lnTo>
                        <a:lnTo>
                          <a:pt x="161069" y="1123892"/>
                        </a:lnTo>
                        <a:lnTo>
                          <a:pt x="0" y="0"/>
                        </a:lnTo>
                        <a:lnTo>
                          <a:pt x="93267"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7" name="Google Shape;217;p28"/>
                  <p:cNvSpPr/>
                  <p:nvPr/>
                </p:nvSpPr>
                <p:spPr>
                  <a:xfrm>
                    <a:off x="3232463" y="1836351"/>
                    <a:ext cx="193346" cy="1123892"/>
                  </a:xfrm>
                  <a:custGeom>
                    <a:avLst/>
                    <a:gdLst/>
                    <a:ahLst/>
                    <a:cxnLst/>
                    <a:rect l="l" t="t" r="r" b="b"/>
                    <a:pathLst>
                      <a:path w="193346" h="1123892" extrusionOk="0">
                        <a:moveTo>
                          <a:pt x="93263" y="0"/>
                        </a:moveTo>
                        <a:lnTo>
                          <a:pt x="193347" y="1123892"/>
                        </a:lnTo>
                        <a:lnTo>
                          <a:pt x="161064" y="1123892"/>
                        </a:lnTo>
                        <a:lnTo>
                          <a:pt x="0" y="0"/>
                        </a:lnTo>
                        <a:lnTo>
                          <a:pt x="93263"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8" name="Google Shape;218;p28"/>
                  <p:cNvSpPr/>
                  <p:nvPr/>
                </p:nvSpPr>
                <p:spPr>
                  <a:xfrm>
                    <a:off x="2781015" y="1705852"/>
                    <a:ext cx="797437" cy="130498"/>
                  </a:xfrm>
                  <a:custGeom>
                    <a:avLst/>
                    <a:gdLst/>
                    <a:ahLst/>
                    <a:cxnLst/>
                    <a:rect l="l" t="t" r="r" b="b"/>
                    <a:pathLst>
                      <a:path w="797437" h="130498" extrusionOk="0">
                        <a:moveTo>
                          <a:pt x="732193" y="130499"/>
                        </a:moveTo>
                        <a:lnTo>
                          <a:pt x="65249" y="130499"/>
                        </a:lnTo>
                        <a:cubicBezTo>
                          <a:pt x="29211" y="130499"/>
                          <a:pt x="0" y="101287"/>
                          <a:pt x="0" y="65249"/>
                        </a:cubicBezTo>
                        <a:lnTo>
                          <a:pt x="0" y="65249"/>
                        </a:lnTo>
                        <a:cubicBezTo>
                          <a:pt x="0" y="29212"/>
                          <a:pt x="29211" y="0"/>
                          <a:pt x="65249" y="0"/>
                        </a:cubicBezTo>
                        <a:lnTo>
                          <a:pt x="732188" y="0"/>
                        </a:lnTo>
                        <a:cubicBezTo>
                          <a:pt x="768226" y="0"/>
                          <a:pt x="797438" y="29212"/>
                          <a:pt x="797438" y="65249"/>
                        </a:cubicBezTo>
                        <a:lnTo>
                          <a:pt x="797438" y="65249"/>
                        </a:lnTo>
                        <a:cubicBezTo>
                          <a:pt x="797438" y="101283"/>
                          <a:pt x="768226" y="130499"/>
                          <a:pt x="732188" y="130499"/>
                        </a:cubicBez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19" name="Google Shape;219;p28"/>
                  <p:cNvSpPr/>
                  <p:nvPr/>
                </p:nvSpPr>
                <p:spPr>
                  <a:xfrm>
                    <a:off x="4543295" y="2729166"/>
                    <a:ext cx="679002" cy="231081"/>
                  </a:xfrm>
                  <a:custGeom>
                    <a:avLst/>
                    <a:gdLst/>
                    <a:ahLst/>
                    <a:cxnLst/>
                    <a:rect l="l" t="t" r="r" b="b"/>
                    <a:pathLst>
                      <a:path w="679002" h="231081" extrusionOk="0">
                        <a:moveTo>
                          <a:pt x="0" y="161610"/>
                        </a:moveTo>
                        <a:cubicBezTo>
                          <a:pt x="26565" y="229827"/>
                          <a:pt x="83719" y="231082"/>
                          <a:pt x="83719" y="231082"/>
                        </a:cubicBezTo>
                        <a:lnTo>
                          <a:pt x="667406" y="33202"/>
                        </a:lnTo>
                        <a:cubicBezTo>
                          <a:pt x="686008" y="26894"/>
                          <a:pt x="680955" y="-685"/>
                          <a:pt x="661320" y="13"/>
                        </a:cubicBezTo>
                        <a:lnTo>
                          <a:pt x="454858" y="7405"/>
                        </a:lnTo>
                        <a:lnTo>
                          <a:pt x="0" y="16161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0" name="Google Shape;220;p28"/>
                  <p:cNvSpPr/>
                  <p:nvPr/>
                </p:nvSpPr>
                <p:spPr>
                  <a:xfrm>
                    <a:off x="3797086" y="1453262"/>
                    <a:ext cx="1205138" cy="1434532"/>
                  </a:xfrm>
                  <a:custGeom>
                    <a:avLst/>
                    <a:gdLst/>
                    <a:ahLst/>
                    <a:cxnLst/>
                    <a:rect l="l" t="t" r="r" b="b"/>
                    <a:pathLst>
                      <a:path w="1205138" h="1434532" extrusionOk="0">
                        <a:moveTo>
                          <a:pt x="748747" y="1434533"/>
                        </a:moveTo>
                        <a:cubicBezTo>
                          <a:pt x="736859" y="1398495"/>
                          <a:pt x="723899" y="1358565"/>
                          <a:pt x="710082" y="1315904"/>
                        </a:cubicBezTo>
                        <a:cubicBezTo>
                          <a:pt x="648248" y="1125227"/>
                          <a:pt x="488476" y="632476"/>
                          <a:pt x="397615" y="507686"/>
                        </a:cubicBezTo>
                        <a:cubicBezTo>
                          <a:pt x="331016" y="489410"/>
                          <a:pt x="159323" y="477055"/>
                          <a:pt x="13115" y="481046"/>
                        </a:cubicBezTo>
                        <a:lnTo>
                          <a:pt x="0" y="655"/>
                        </a:lnTo>
                        <a:cubicBezTo>
                          <a:pt x="4977" y="528"/>
                          <a:pt x="122800" y="-2543"/>
                          <a:pt x="254916" y="5802"/>
                        </a:cubicBezTo>
                        <a:cubicBezTo>
                          <a:pt x="484117" y="20295"/>
                          <a:pt x="618739" y="58663"/>
                          <a:pt x="705034" y="134089"/>
                        </a:cubicBezTo>
                        <a:cubicBezTo>
                          <a:pt x="855781" y="265847"/>
                          <a:pt x="974183" y="572355"/>
                          <a:pt x="1167209" y="1167671"/>
                        </a:cubicBezTo>
                        <a:cubicBezTo>
                          <a:pt x="1180777" y="1209512"/>
                          <a:pt x="1193477" y="1248687"/>
                          <a:pt x="1205139" y="1284046"/>
                        </a:cubicBezTo>
                        <a:lnTo>
                          <a:pt x="748747" y="1434528"/>
                        </a:lnTo>
                        <a:close/>
                        <a:moveTo>
                          <a:pt x="385660" y="493005"/>
                        </a:moveTo>
                        <a:lnTo>
                          <a:pt x="385660" y="493019"/>
                        </a:lnTo>
                        <a:lnTo>
                          <a:pt x="385660" y="49300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1" name="Google Shape;221;p28"/>
                  <p:cNvSpPr/>
                  <p:nvPr/>
                </p:nvSpPr>
                <p:spPr>
                  <a:xfrm>
                    <a:off x="3481034" y="2867570"/>
                    <a:ext cx="690365" cy="92672"/>
                  </a:xfrm>
                  <a:custGeom>
                    <a:avLst/>
                    <a:gdLst/>
                    <a:ahLst/>
                    <a:cxnLst/>
                    <a:rect l="l" t="t" r="r" b="b"/>
                    <a:pathLst>
                      <a:path w="690365" h="92672" extrusionOk="0">
                        <a:moveTo>
                          <a:pt x="0" y="0"/>
                        </a:moveTo>
                        <a:cubicBezTo>
                          <a:pt x="3255" y="73137"/>
                          <a:pt x="56979" y="92673"/>
                          <a:pt x="56979" y="92673"/>
                        </a:cubicBezTo>
                        <a:lnTo>
                          <a:pt x="673298" y="92673"/>
                        </a:lnTo>
                        <a:cubicBezTo>
                          <a:pt x="692947" y="92673"/>
                          <a:pt x="697014" y="64929"/>
                          <a:pt x="678191" y="59286"/>
                        </a:cubicBezTo>
                        <a:lnTo>
                          <a:pt x="480286" y="0"/>
                        </a:lnTo>
                        <a:lnTo>
                          <a:pt x="5"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2" name="Google Shape;222;p28"/>
                  <p:cNvSpPr/>
                  <p:nvPr/>
                </p:nvSpPr>
                <p:spPr>
                  <a:xfrm>
                    <a:off x="2832126" y="1444723"/>
                    <a:ext cx="1445495" cy="1422852"/>
                  </a:xfrm>
                  <a:custGeom>
                    <a:avLst/>
                    <a:gdLst/>
                    <a:ahLst/>
                    <a:cxnLst/>
                    <a:rect l="l" t="t" r="r" b="b"/>
                    <a:pathLst>
                      <a:path w="1445495" h="1422852" extrusionOk="0">
                        <a:moveTo>
                          <a:pt x="1129973" y="1422848"/>
                        </a:moveTo>
                        <a:lnTo>
                          <a:pt x="649413" y="1422848"/>
                        </a:lnTo>
                        <a:cubicBezTo>
                          <a:pt x="649413" y="1255953"/>
                          <a:pt x="731500" y="1066125"/>
                          <a:pt x="818393" y="865150"/>
                        </a:cubicBezTo>
                        <a:cubicBezTo>
                          <a:pt x="862277" y="763650"/>
                          <a:pt x="935636" y="594024"/>
                          <a:pt x="958516" y="489566"/>
                        </a:cubicBezTo>
                        <a:cubicBezTo>
                          <a:pt x="908203" y="489396"/>
                          <a:pt x="846694" y="491854"/>
                          <a:pt x="799353" y="493850"/>
                        </a:cubicBezTo>
                        <a:cubicBezTo>
                          <a:pt x="559807" y="503879"/>
                          <a:pt x="288322" y="515263"/>
                          <a:pt x="121554" y="355331"/>
                        </a:cubicBezTo>
                        <a:cubicBezTo>
                          <a:pt x="42029" y="279061"/>
                          <a:pt x="0" y="177213"/>
                          <a:pt x="0" y="60782"/>
                        </a:cubicBezTo>
                        <a:lnTo>
                          <a:pt x="480560" y="60782"/>
                        </a:lnTo>
                        <a:cubicBezTo>
                          <a:pt x="480518" y="40916"/>
                          <a:pt x="460968" y="9100"/>
                          <a:pt x="443211" y="0"/>
                        </a:cubicBezTo>
                        <a:cubicBezTo>
                          <a:pt x="493326" y="25683"/>
                          <a:pt x="679299" y="17903"/>
                          <a:pt x="779242" y="13695"/>
                        </a:cubicBezTo>
                        <a:cubicBezTo>
                          <a:pt x="1021326" y="3628"/>
                          <a:pt x="1271766" y="-6940"/>
                          <a:pt x="1385649" y="191559"/>
                        </a:cubicBezTo>
                        <a:cubicBezTo>
                          <a:pt x="1526824" y="437616"/>
                          <a:pt x="1390909" y="751913"/>
                          <a:pt x="1259491" y="1055883"/>
                        </a:cubicBezTo>
                        <a:cubicBezTo>
                          <a:pt x="1204818" y="1182292"/>
                          <a:pt x="1129978" y="1355405"/>
                          <a:pt x="1129978" y="1422852"/>
                        </a:cubicBezTo>
                        <a:close/>
                        <a:moveTo>
                          <a:pt x="963984" y="419486"/>
                        </a:moveTo>
                        <a:lnTo>
                          <a:pt x="963984" y="41948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3" name="Google Shape;223;p28"/>
                  <p:cNvSpPr/>
                  <p:nvPr/>
                </p:nvSpPr>
                <p:spPr>
                  <a:xfrm>
                    <a:off x="3514185" y="444658"/>
                    <a:ext cx="1260910" cy="620219"/>
                  </a:xfrm>
                  <a:custGeom>
                    <a:avLst/>
                    <a:gdLst/>
                    <a:ahLst/>
                    <a:cxnLst/>
                    <a:rect l="l" t="t" r="r" b="b"/>
                    <a:pathLst>
                      <a:path w="1260910" h="620219" extrusionOk="0">
                        <a:moveTo>
                          <a:pt x="1260911" y="127031"/>
                        </a:moveTo>
                        <a:cubicBezTo>
                          <a:pt x="1188816" y="311641"/>
                          <a:pt x="1067111" y="451358"/>
                          <a:pt x="907302" y="533534"/>
                        </a:cubicBezTo>
                        <a:cubicBezTo>
                          <a:pt x="893833" y="540464"/>
                          <a:pt x="880095" y="546871"/>
                          <a:pt x="866103" y="553089"/>
                        </a:cubicBezTo>
                        <a:cubicBezTo>
                          <a:pt x="709072" y="621560"/>
                          <a:pt x="518810" y="637525"/>
                          <a:pt x="312330" y="601567"/>
                        </a:cubicBezTo>
                        <a:cubicBezTo>
                          <a:pt x="227559" y="587027"/>
                          <a:pt x="140212" y="563656"/>
                          <a:pt x="51021" y="531586"/>
                        </a:cubicBezTo>
                        <a:cubicBezTo>
                          <a:pt x="34151" y="525524"/>
                          <a:pt x="17078" y="519075"/>
                          <a:pt x="0" y="512295"/>
                        </a:cubicBezTo>
                        <a:lnTo>
                          <a:pt x="16332" y="470828"/>
                        </a:lnTo>
                        <a:lnTo>
                          <a:pt x="126644" y="188115"/>
                        </a:lnTo>
                        <a:cubicBezTo>
                          <a:pt x="220204" y="225158"/>
                          <a:pt x="313155" y="249076"/>
                          <a:pt x="398167" y="261531"/>
                        </a:cubicBezTo>
                        <a:cubicBezTo>
                          <a:pt x="525444" y="280085"/>
                          <a:pt x="638926" y="270848"/>
                          <a:pt x="726546" y="232668"/>
                        </a:cubicBezTo>
                        <a:cubicBezTo>
                          <a:pt x="822007" y="190946"/>
                          <a:pt x="890578" y="114756"/>
                          <a:pt x="935386" y="0"/>
                        </a:cubicBezTo>
                        <a:lnTo>
                          <a:pt x="1260911" y="127031"/>
                        </a:ln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4" name="Google Shape;224;p28"/>
                  <p:cNvSpPr/>
                  <p:nvPr/>
                </p:nvSpPr>
                <p:spPr>
                  <a:xfrm>
                    <a:off x="3587086" y="591362"/>
                    <a:ext cx="369988" cy="473521"/>
                  </a:xfrm>
                  <a:custGeom>
                    <a:avLst/>
                    <a:gdLst/>
                    <a:ahLst/>
                    <a:cxnLst/>
                    <a:rect l="l" t="t" r="r" b="b"/>
                    <a:pathLst>
                      <a:path w="369988" h="473521" extrusionOk="0">
                        <a:moveTo>
                          <a:pt x="0" y="0"/>
                        </a:moveTo>
                        <a:cubicBezTo>
                          <a:pt x="113864" y="82657"/>
                          <a:pt x="369989" y="113864"/>
                          <a:pt x="369989" y="113864"/>
                        </a:cubicBezTo>
                        <a:cubicBezTo>
                          <a:pt x="293582" y="319416"/>
                          <a:pt x="305418" y="473521"/>
                          <a:pt x="305418" y="473521"/>
                        </a:cubicBezTo>
                        <a:cubicBezTo>
                          <a:pt x="112784" y="464695"/>
                          <a:pt x="0" y="420981"/>
                          <a:pt x="0" y="420981"/>
                        </a:cubicBezTo>
                        <a:lnTo>
                          <a:pt x="0" y="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5" name="Google Shape;225;p28"/>
                  <p:cNvSpPr/>
                  <p:nvPr/>
                </p:nvSpPr>
                <p:spPr>
                  <a:xfrm>
                    <a:off x="4445159" y="267130"/>
                    <a:ext cx="386952" cy="338402"/>
                  </a:xfrm>
                  <a:custGeom>
                    <a:avLst/>
                    <a:gdLst/>
                    <a:ahLst/>
                    <a:cxnLst/>
                    <a:rect l="l" t="t" r="r" b="b"/>
                    <a:pathLst>
                      <a:path w="386952" h="338402" extrusionOk="0">
                        <a:moveTo>
                          <a:pt x="1212" y="180893"/>
                        </a:moveTo>
                        <a:cubicBezTo>
                          <a:pt x="-20630" y="264593"/>
                          <a:pt x="259044" y="404739"/>
                          <a:pt x="329940" y="302503"/>
                        </a:cubicBezTo>
                        <a:cubicBezTo>
                          <a:pt x="400832" y="200263"/>
                          <a:pt x="390189" y="89083"/>
                          <a:pt x="378438" y="71864"/>
                        </a:cubicBezTo>
                        <a:cubicBezTo>
                          <a:pt x="366686" y="54644"/>
                          <a:pt x="146180" y="-2769"/>
                          <a:pt x="121766" y="104"/>
                        </a:cubicBezTo>
                        <a:cubicBezTo>
                          <a:pt x="97348" y="2963"/>
                          <a:pt x="16936" y="120630"/>
                          <a:pt x="1212" y="180897"/>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6" name="Google Shape;226;p28"/>
                  <p:cNvSpPr/>
                  <p:nvPr/>
                </p:nvSpPr>
                <p:spPr>
                  <a:xfrm>
                    <a:off x="4534465" y="38596"/>
                    <a:ext cx="142668" cy="305763"/>
                  </a:xfrm>
                  <a:custGeom>
                    <a:avLst/>
                    <a:gdLst/>
                    <a:ahLst/>
                    <a:cxnLst/>
                    <a:rect l="l" t="t" r="r" b="b"/>
                    <a:pathLst>
                      <a:path w="142668" h="305763" extrusionOk="0">
                        <a:moveTo>
                          <a:pt x="117114" y="1088"/>
                        </a:moveTo>
                        <a:cubicBezTo>
                          <a:pt x="100333" y="-3521"/>
                          <a:pt x="75759" y="6830"/>
                          <a:pt x="73042" y="26110"/>
                        </a:cubicBezTo>
                        <a:cubicBezTo>
                          <a:pt x="61993" y="104494"/>
                          <a:pt x="39386" y="180471"/>
                          <a:pt x="4103" y="251381"/>
                        </a:cubicBezTo>
                        <a:cubicBezTo>
                          <a:pt x="-16376" y="292543"/>
                          <a:pt x="45411" y="328878"/>
                          <a:pt x="65975" y="287547"/>
                        </a:cubicBezTo>
                        <a:cubicBezTo>
                          <a:pt x="104032" y="211060"/>
                          <a:pt x="130210" y="129804"/>
                          <a:pt x="142136" y="45160"/>
                        </a:cubicBezTo>
                        <a:cubicBezTo>
                          <a:pt x="144825" y="26021"/>
                          <a:pt x="137456" y="6679"/>
                          <a:pt x="117114" y="108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7" name="Google Shape;227;p28"/>
                  <p:cNvSpPr/>
                  <p:nvPr/>
                </p:nvSpPr>
                <p:spPr>
                  <a:xfrm>
                    <a:off x="4459760" y="273041"/>
                    <a:ext cx="196350" cy="164206"/>
                  </a:xfrm>
                  <a:custGeom>
                    <a:avLst/>
                    <a:gdLst/>
                    <a:ahLst/>
                    <a:cxnLst/>
                    <a:rect l="l" t="t" r="r" b="b"/>
                    <a:pathLst>
                      <a:path w="196350" h="164206" extrusionOk="0">
                        <a:moveTo>
                          <a:pt x="169981" y="17592"/>
                        </a:moveTo>
                        <a:cubicBezTo>
                          <a:pt x="128235" y="939"/>
                          <a:pt x="80238" y="-10831"/>
                          <a:pt x="39468" y="15375"/>
                        </a:cubicBezTo>
                        <a:cubicBezTo>
                          <a:pt x="-3877" y="43233"/>
                          <a:pt x="-5052" y="93235"/>
                          <a:pt x="5596" y="138585"/>
                        </a:cubicBezTo>
                        <a:cubicBezTo>
                          <a:pt x="16125" y="183464"/>
                          <a:pt x="85234" y="164461"/>
                          <a:pt x="74690" y="119535"/>
                        </a:cubicBezTo>
                        <a:cubicBezTo>
                          <a:pt x="71076" y="104147"/>
                          <a:pt x="64207" y="80912"/>
                          <a:pt x="82686" y="73449"/>
                        </a:cubicBezTo>
                        <a:cubicBezTo>
                          <a:pt x="104175" y="64773"/>
                          <a:pt x="131334" y="78870"/>
                          <a:pt x="150931" y="86691"/>
                        </a:cubicBezTo>
                        <a:cubicBezTo>
                          <a:pt x="168910" y="93867"/>
                          <a:pt x="190281" y="78851"/>
                          <a:pt x="195003" y="61669"/>
                        </a:cubicBezTo>
                        <a:cubicBezTo>
                          <a:pt x="200612" y="41265"/>
                          <a:pt x="188026" y="24796"/>
                          <a:pt x="169981" y="17597"/>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8" name="Google Shape;228;p28"/>
                  <p:cNvSpPr/>
                  <p:nvPr/>
                </p:nvSpPr>
                <p:spPr>
                  <a:xfrm>
                    <a:off x="4597066" y="207961"/>
                    <a:ext cx="107968" cy="158742"/>
                  </a:xfrm>
                  <a:custGeom>
                    <a:avLst/>
                    <a:gdLst/>
                    <a:ahLst/>
                    <a:cxnLst/>
                    <a:rect l="l" t="t" r="r" b="b"/>
                    <a:pathLst>
                      <a:path w="107968" h="158742" extrusionOk="0">
                        <a:moveTo>
                          <a:pt x="82308" y="1114"/>
                        </a:moveTo>
                        <a:cubicBezTo>
                          <a:pt x="65212" y="-3585"/>
                          <a:pt x="41350" y="6930"/>
                          <a:pt x="38236" y="26136"/>
                        </a:cubicBezTo>
                        <a:cubicBezTo>
                          <a:pt x="33443" y="55692"/>
                          <a:pt x="22961" y="80719"/>
                          <a:pt x="5218" y="104840"/>
                        </a:cubicBezTo>
                        <a:cubicBezTo>
                          <a:pt x="-6255" y="120436"/>
                          <a:pt x="2609" y="144812"/>
                          <a:pt x="18069" y="153861"/>
                        </a:cubicBezTo>
                        <a:cubicBezTo>
                          <a:pt x="36255" y="164499"/>
                          <a:pt x="55588" y="156639"/>
                          <a:pt x="67089" y="141010"/>
                        </a:cubicBezTo>
                        <a:cubicBezTo>
                          <a:pt x="87833" y="112808"/>
                          <a:pt x="101731" y="79747"/>
                          <a:pt x="107326" y="45190"/>
                        </a:cubicBezTo>
                        <a:cubicBezTo>
                          <a:pt x="110421" y="26108"/>
                          <a:pt x="102382" y="6633"/>
                          <a:pt x="82308" y="111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29" name="Google Shape;229;p28"/>
                  <p:cNvSpPr/>
                  <p:nvPr/>
                </p:nvSpPr>
                <p:spPr>
                  <a:xfrm>
                    <a:off x="4662350" y="233790"/>
                    <a:ext cx="107969" cy="158742"/>
                  </a:xfrm>
                  <a:custGeom>
                    <a:avLst/>
                    <a:gdLst/>
                    <a:ahLst/>
                    <a:cxnLst/>
                    <a:rect l="l" t="t" r="r" b="b"/>
                    <a:pathLst>
                      <a:path w="107969" h="158742" extrusionOk="0">
                        <a:moveTo>
                          <a:pt x="82307" y="1114"/>
                        </a:moveTo>
                        <a:cubicBezTo>
                          <a:pt x="65211" y="-3585"/>
                          <a:pt x="41349" y="6930"/>
                          <a:pt x="38235" y="26136"/>
                        </a:cubicBezTo>
                        <a:cubicBezTo>
                          <a:pt x="33442" y="55692"/>
                          <a:pt x="22960" y="80719"/>
                          <a:pt x="5217" y="104840"/>
                        </a:cubicBezTo>
                        <a:cubicBezTo>
                          <a:pt x="-6256" y="120436"/>
                          <a:pt x="2613" y="144812"/>
                          <a:pt x="18068" y="153861"/>
                        </a:cubicBezTo>
                        <a:cubicBezTo>
                          <a:pt x="36263" y="164499"/>
                          <a:pt x="55587" y="156639"/>
                          <a:pt x="67088" y="141010"/>
                        </a:cubicBezTo>
                        <a:cubicBezTo>
                          <a:pt x="87832" y="112808"/>
                          <a:pt x="101730" y="79747"/>
                          <a:pt x="107325" y="45190"/>
                        </a:cubicBezTo>
                        <a:cubicBezTo>
                          <a:pt x="110424" y="26108"/>
                          <a:pt x="102386" y="6633"/>
                          <a:pt x="82307" y="111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0" name="Google Shape;230;p28"/>
                  <p:cNvSpPr/>
                  <p:nvPr/>
                </p:nvSpPr>
                <p:spPr>
                  <a:xfrm>
                    <a:off x="4727637" y="259614"/>
                    <a:ext cx="107969" cy="158742"/>
                  </a:xfrm>
                  <a:custGeom>
                    <a:avLst/>
                    <a:gdLst/>
                    <a:ahLst/>
                    <a:cxnLst/>
                    <a:rect l="l" t="t" r="r" b="b"/>
                    <a:pathLst>
                      <a:path w="107969" h="158742" extrusionOk="0">
                        <a:moveTo>
                          <a:pt x="82307" y="1114"/>
                        </a:moveTo>
                        <a:cubicBezTo>
                          <a:pt x="65211" y="-3585"/>
                          <a:pt x="41349" y="6930"/>
                          <a:pt x="38235" y="26136"/>
                        </a:cubicBezTo>
                        <a:cubicBezTo>
                          <a:pt x="33442" y="55692"/>
                          <a:pt x="22960" y="80719"/>
                          <a:pt x="5217" y="104840"/>
                        </a:cubicBezTo>
                        <a:cubicBezTo>
                          <a:pt x="-6256" y="120436"/>
                          <a:pt x="2613" y="144812"/>
                          <a:pt x="18067" y="153861"/>
                        </a:cubicBezTo>
                        <a:cubicBezTo>
                          <a:pt x="36254" y="164499"/>
                          <a:pt x="55587" y="156639"/>
                          <a:pt x="67088" y="141010"/>
                        </a:cubicBezTo>
                        <a:cubicBezTo>
                          <a:pt x="87832" y="112808"/>
                          <a:pt x="101730" y="79747"/>
                          <a:pt x="107325" y="45190"/>
                        </a:cubicBezTo>
                        <a:cubicBezTo>
                          <a:pt x="110424" y="26117"/>
                          <a:pt x="102386" y="6638"/>
                          <a:pt x="82307" y="111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1" name="Google Shape;231;p28"/>
                  <p:cNvSpPr/>
                  <p:nvPr/>
                </p:nvSpPr>
                <p:spPr>
                  <a:xfrm>
                    <a:off x="2831128" y="505587"/>
                    <a:ext cx="922027" cy="1011430"/>
                  </a:xfrm>
                  <a:custGeom>
                    <a:avLst/>
                    <a:gdLst/>
                    <a:ahLst/>
                    <a:cxnLst/>
                    <a:rect l="l" t="t" r="r" b="b"/>
                    <a:pathLst>
                      <a:path w="922027" h="1011430" extrusionOk="0">
                        <a:moveTo>
                          <a:pt x="3309" y="999931"/>
                        </a:moveTo>
                        <a:cubicBezTo>
                          <a:pt x="308855" y="1019981"/>
                          <a:pt x="574877" y="1018882"/>
                          <a:pt x="723732" y="955081"/>
                        </a:cubicBezTo>
                        <a:cubicBezTo>
                          <a:pt x="723732" y="583276"/>
                          <a:pt x="922027" y="238046"/>
                          <a:pt x="922027" y="238046"/>
                        </a:cubicBezTo>
                        <a:cubicBezTo>
                          <a:pt x="796199" y="98319"/>
                          <a:pt x="671951" y="-3619"/>
                          <a:pt x="461257" y="98"/>
                        </a:cubicBezTo>
                        <a:cubicBezTo>
                          <a:pt x="250564" y="3821"/>
                          <a:pt x="-33875" y="350504"/>
                          <a:pt x="3304" y="999936"/>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2" name="Google Shape;232;p28"/>
                  <p:cNvSpPr/>
                  <p:nvPr/>
                </p:nvSpPr>
                <p:spPr>
                  <a:xfrm>
                    <a:off x="3038696" y="754512"/>
                    <a:ext cx="1126062" cy="960520"/>
                  </a:xfrm>
                  <a:custGeom>
                    <a:avLst/>
                    <a:gdLst/>
                    <a:ahLst/>
                    <a:cxnLst/>
                    <a:rect l="l" t="t" r="r" b="b"/>
                    <a:pathLst>
                      <a:path w="1126062" h="960520" extrusionOk="0">
                        <a:moveTo>
                          <a:pt x="616729" y="846676"/>
                        </a:moveTo>
                        <a:cubicBezTo>
                          <a:pt x="196569" y="665760"/>
                          <a:pt x="46553" y="335691"/>
                          <a:pt x="0" y="57720"/>
                        </a:cubicBezTo>
                        <a:lnTo>
                          <a:pt x="344702" y="0"/>
                        </a:lnTo>
                        <a:cubicBezTo>
                          <a:pt x="405305" y="361747"/>
                          <a:pt x="660882" y="563972"/>
                          <a:pt x="1126062" y="618234"/>
                        </a:cubicBezTo>
                        <a:lnTo>
                          <a:pt x="1087680" y="960521"/>
                        </a:lnTo>
                        <a:cubicBezTo>
                          <a:pt x="902650" y="938943"/>
                          <a:pt x="745874" y="902277"/>
                          <a:pt x="616734" y="846676"/>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3" name="Google Shape;233;p28"/>
                  <p:cNvSpPr/>
                  <p:nvPr/>
                </p:nvSpPr>
                <p:spPr>
                  <a:xfrm>
                    <a:off x="2976730" y="730693"/>
                    <a:ext cx="534175" cy="482441"/>
                  </a:xfrm>
                  <a:custGeom>
                    <a:avLst/>
                    <a:gdLst/>
                    <a:ahLst/>
                    <a:cxnLst/>
                    <a:rect l="l" t="t" r="r" b="b"/>
                    <a:pathLst>
                      <a:path w="534175" h="482441" extrusionOk="0">
                        <a:moveTo>
                          <a:pt x="171618" y="482441"/>
                        </a:moveTo>
                        <a:cubicBezTo>
                          <a:pt x="264522" y="379951"/>
                          <a:pt x="396469" y="313753"/>
                          <a:pt x="534176" y="300563"/>
                        </a:cubicBezTo>
                        <a:cubicBezTo>
                          <a:pt x="479145" y="217179"/>
                          <a:pt x="446678" y="120935"/>
                          <a:pt x="442192" y="21129"/>
                        </a:cubicBezTo>
                        <a:cubicBezTo>
                          <a:pt x="321864" y="-10318"/>
                          <a:pt x="192210" y="-7875"/>
                          <a:pt x="76091" y="36650"/>
                        </a:cubicBezTo>
                        <a:cubicBezTo>
                          <a:pt x="56026" y="44340"/>
                          <a:pt x="35613" y="53676"/>
                          <a:pt x="21979" y="70287"/>
                        </a:cubicBezTo>
                        <a:cubicBezTo>
                          <a:pt x="7671" y="87714"/>
                          <a:pt x="2684" y="110971"/>
                          <a:pt x="892" y="133451"/>
                        </a:cubicBezTo>
                        <a:cubicBezTo>
                          <a:pt x="-4519" y="201271"/>
                          <a:pt x="15181" y="269309"/>
                          <a:pt x="46827" y="329534"/>
                        </a:cubicBezTo>
                        <a:cubicBezTo>
                          <a:pt x="78463" y="389759"/>
                          <a:pt x="127178" y="430939"/>
                          <a:pt x="171627" y="482441"/>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4" name="Google Shape;234;p28"/>
                  <p:cNvSpPr/>
                  <p:nvPr/>
                </p:nvSpPr>
                <p:spPr>
                  <a:xfrm>
                    <a:off x="4403229" y="1573951"/>
                    <a:ext cx="104927" cy="235211"/>
                  </a:xfrm>
                  <a:custGeom>
                    <a:avLst/>
                    <a:gdLst/>
                    <a:ahLst/>
                    <a:cxnLst/>
                    <a:rect l="l" t="t" r="r" b="b"/>
                    <a:pathLst>
                      <a:path w="104927" h="235211" extrusionOk="0">
                        <a:moveTo>
                          <a:pt x="72543" y="234623"/>
                        </a:moveTo>
                        <a:cubicBezTo>
                          <a:pt x="67990" y="235458"/>
                          <a:pt x="63207" y="235429"/>
                          <a:pt x="58395" y="234377"/>
                        </a:cubicBezTo>
                        <a:cubicBezTo>
                          <a:pt x="38949" y="230160"/>
                          <a:pt x="26612" y="210983"/>
                          <a:pt x="30834" y="191537"/>
                        </a:cubicBezTo>
                        <a:cubicBezTo>
                          <a:pt x="40515" y="146880"/>
                          <a:pt x="14219" y="74969"/>
                          <a:pt x="3274" y="51032"/>
                        </a:cubicBezTo>
                        <a:cubicBezTo>
                          <a:pt x="-4991" y="32959"/>
                          <a:pt x="2930" y="11579"/>
                          <a:pt x="20998" y="3294"/>
                        </a:cubicBezTo>
                        <a:cubicBezTo>
                          <a:pt x="39033" y="-4990"/>
                          <a:pt x="60414" y="2879"/>
                          <a:pt x="68736" y="20962"/>
                        </a:cubicBezTo>
                        <a:cubicBezTo>
                          <a:pt x="73798" y="31963"/>
                          <a:pt x="117752" y="130722"/>
                          <a:pt x="101235" y="206822"/>
                        </a:cubicBezTo>
                        <a:cubicBezTo>
                          <a:pt x="98065" y="221461"/>
                          <a:pt x="86412" y="232070"/>
                          <a:pt x="72547" y="234623"/>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5" name="Google Shape;235;p28"/>
                  <p:cNvSpPr/>
                  <p:nvPr/>
                </p:nvSpPr>
                <p:spPr>
                  <a:xfrm>
                    <a:off x="4332979" y="1586877"/>
                    <a:ext cx="104928" cy="235211"/>
                  </a:xfrm>
                  <a:custGeom>
                    <a:avLst/>
                    <a:gdLst/>
                    <a:ahLst/>
                    <a:cxnLst/>
                    <a:rect l="l" t="t" r="r" b="b"/>
                    <a:pathLst>
                      <a:path w="104928" h="235211" extrusionOk="0">
                        <a:moveTo>
                          <a:pt x="72543" y="234623"/>
                        </a:moveTo>
                        <a:cubicBezTo>
                          <a:pt x="67990" y="235458"/>
                          <a:pt x="63202" y="235430"/>
                          <a:pt x="58390" y="234378"/>
                        </a:cubicBezTo>
                        <a:cubicBezTo>
                          <a:pt x="38948" y="230160"/>
                          <a:pt x="26617" y="210983"/>
                          <a:pt x="30834" y="191537"/>
                        </a:cubicBezTo>
                        <a:cubicBezTo>
                          <a:pt x="40529" y="146880"/>
                          <a:pt x="14219" y="74969"/>
                          <a:pt x="3274" y="51032"/>
                        </a:cubicBezTo>
                        <a:cubicBezTo>
                          <a:pt x="-4991" y="32959"/>
                          <a:pt x="2930" y="11579"/>
                          <a:pt x="20998" y="3295"/>
                        </a:cubicBezTo>
                        <a:cubicBezTo>
                          <a:pt x="39033" y="-4990"/>
                          <a:pt x="60414" y="2880"/>
                          <a:pt x="68731" y="20948"/>
                        </a:cubicBezTo>
                        <a:cubicBezTo>
                          <a:pt x="73798" y="31964"/>
                          <a:pt x="117756" y="130722"/>
                          <a:pt x="101235" y="206817"/>
                        </a:cubicBezTo>
                        <a:cubicBezTo>
                          <a:pt x="98065" y="221456"/>
                          <a:pt x="86412" y="232071"/>
                          <a:pt x="72547" y="23461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6" name="Google Shape;236;p28"/>
                  <p:cNvSpPr/>
                  <p:nvPr/>
                </p:nvSpPr>
                <p:spPr>
                  <a:xfrm>
                    <a:off x="4262730" y="1599808"/>
                    <a:ext cx="104928" cy="235211"/>
                  </a:xfrm>
                  <a:custGeom>
                    <a:avLst/>
                    <a:gdLst/>
                    <a:ahLst/>
                    <a:cxnLst/>
                    <a:rect l="l" t="t" r="r" b="b"/>
                    <a:pathLst>
                      <a:path w="104928" h="235211" extrusionOk="0">
                        <a:moveTo>
                          <a:pt x="72542" y="234623"/>
                        </a:moveTo>
                        <a:cubicBezTo>
                          <a:pt x="67989" y="235458"/>
                          <a:pt x="63201" y="235430"/>
                          <a:pt x="58389" y="234378"/>
                        </a:cubicBezTo>
                        <a:cubicBezTo>
                          <a:pt x="38948" y="230160"/>
                          <a:pt x="26616" y="210983"/>
                          <a:pt x="30834" y="191537"/>
                        </a:cubicBezTo>
                        <a:cubicBezTo>
                          <a:pt x="40528" y="146880"/>
                          <a:pt x="14218" y="74969"/>
                          <a:pt x="3273" y="51032"/>
                        </a:cubicBezTo>
                        <a:cubicBezTo>
                          <a:pt x="-4992" y="32959"/>
                          <a:pt x="2933" y="11579"/>
                          <a:pt x="20997" y="3295"/>
                        </a:cubicBezTo>
                        <a:cubicBezTo>
                          <a:pt x="39042" y="-4989"/>
                          <a:pt x="60413" y="2879"/>
                          <a:pt x="68730" y="20948"/>
                        </a:cubicBezTo>
                        <a:cubicBezTo>
                          <a:pt x="73797" y="31964"/>
                          <a:pt x="117756" y="130722"/>
                          <a:pt x="101235" y="206817"/>
                        </a:cubicBezTo>
                        <a:cubicBezTo>
                          <a:pt x="98060" y="221447"/>
                          <a:pt x="86402" y="232066"/>
                          <a:pt x="72547" y="23461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7" name="Google Shape;237;p28"/>
                  <p:cNvSpPr/>
                  <p:nvPr/>
                </p:nvSpPr>
                <p:spPr>
                  <a:xfrm>
                    <a:off x="4192475" y="1612734"/>
                    <a:ext cx="104928" cy="235211"/>
                  </a:xfrm>
                  <a:custGeom>
                    <a:avLst/>
                    <a:gdLst/>
                    <a:ahLst/>
                    <a:cxnLst/>
                    <a:rect l="l" t="t" r="r" b="b"/>
                    <a:pathLst>
                      <a:path w="104928" h="235211" extrusionOk="0">
                        <a:moveTo>
                          <a:pt x="72542" y="234623"/>
                        </a:moveTo>
                        <a:cubicBezTo>
                          <a:pt x="67989" y="235458"/>
                          <a:pt x="63201" y="235430"/>
                          <a:pt x="58389" y="234378"/>
                        </a:cubicBezTo>
                        <a:cubicBezTo>
                          <a:pt x="38948" y="230160"/>
                          <a:pt x="26616" y="210983"/>
                          <a:pt x="30833" y="191537"/>
                        </a:cubicBezTo>
                        <a:cubicBezTo>
                          <a:pt x="40528" y="146880"/>
                          <a:pt x="14218" y="74969"/>
                          <a:pt x="3273" y="51032"/>
                        </a:cubicBezTo>
                        <a:cubicBezTo>
                          <a:pt x="-4992" y="32959"/>
                          <a:pt x="2933" y="11579"/>
                          <a:pt x="20997" y="3295"/>
                        </a:cubicBezTo>
                        <a:cubicBezTo>
                          <a:pt x="39042" y="-4989"/>
                          <a:pt x="60418" y="2879"/>
                          <a:pt x="68730" y="20948"/>
                        </a:cubicBezTo>
                        <a:cubicBezTo>
                          <a:pt x="73797" y="31964"/>
                          <a:pt x="117756" y="130722"/>
                          <a:pt x="101234" y="206817"/>
                        </a:cubicBezTo>
                        <a:cubicBezTo>
                          <a:pt x="98064" y="221456"/>
                          <a:pt x="86412" y="232066"/>
                          <a:pt x="72547" y="234618"/>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8" name="Google Shape;238;p28"/>
                  <p:cNvSpPr/>
                  <p:nvPr/>
                </p:nvSpPr>
                <p:spPr>
                  <a:xfrm>
                    <a:off x="4119780" y="1372439"/>
                    <a:ext cx="357128" cy="396298"/>
                  </a:xfrm>
                  <a:custGeom>
                    <a:avLst/>
                    <a:gdLst/>
                    <a:ahLst/>
                    <a:cxnLst/>
                    <a:rect l="l" t="t" r="r" b="b"/>
                    <a:pathLst>
                      <a:path w="357128" h="396298" extrusionOk="0">
                        <a:moveTo>
                          <a:pt x="31231" y="0"/>
                        </a:moveTo>
                        <a:cubicBezTo>
                          <a:pt x="163494" y="5515"/>
                          <a:pt x="282808" y="59513"/>
                          <a:pt x="357129" y="233885"/>
                        </a:cubicBezTo>
                        <a:lnTo>
                          <a:pt x="116700" y="392006"/>
                        </a:lnTo>
                        <a:cubicBezTo>
                          <a:pt x="116700" y="392006"/>
                          <a:pt x="43860" y="417278"/>
                          <a:pt x="10790" y="345179"/>
                        </a:cubicBezTo>
                        <a:cubicBezTo>
                          <a:pt x="-22285" y="273084"/>
                          <a:pt x="31236" y="0"/>
                          <a:pt x="31236" y="0"/>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39" name="Google Shape;239;p28"/>
                  <p:cNvSpPr/>
                  <p:nvPr/>
                </p:nvSpPr>
                <p:spPr>
                  <a:xfrm>
                    <a:off x="4349384" y="1500833"/>
                    <a:ext cx="219590" cy="152992"/>
                  </a:xfrm>
                  <a:custGeom>
                    <a:avLst/>
                    <a:gdLst/>
                    <a:ahLst/>
                    <a:cxnLst/>
                    <a:rect l="l" t="t" r="r" b="b"/>
                    <a:pathLst>
                      <a:path w="219590" h="152992" extrusionOk="0">
                        <a:moveTo>
                          <a:pt x="190071" y="152403"/>
                        </a:moveTo>
                        <a:cubicBezTo>
                          <a:pt x="185037" y="153328"/>
                          <a:pt x="179720" y="153191"/>
                          <a:pt x="174446" y="151799"/>
                        </a:cubicBezTo>
                        <a:cubicBezTo>
                          <a:pt x="170134" y="150672"/>
                          <a:pt x="68163" y="123432"/>
                          <a:pt x="9655" y="60556"/>
                        </a:cubicBezTo>
                        <a:cubicBezTo>
                          <a:pt x="-3899" y="45993"/>
                          <a:pt x="-3083" y="23197"/>
                          <a:pt x="11476" y="9648"/>
                        </a:cubicBezTo>
                        <a:cubicBezTo>
                          <a:pt x="26048" y="-3905"/>
                          <a:pt x="48835" y="-3075"/>
                          <a:pt x="62374" y="11483"/>
                        </a:cubicBezTo>
                        <a:cubicBezTo>
                          <a:pt x="99242" y="51092"/>
                          <a:pt x="168940" y="75907"/>
                          <a:pt x="192689" y="82120"/>
                        </a:cubicBezTo>
                        <a:cubicBezTo>
                          <a:pt x="211927" y="87149"/>
                          <a:pt x="223443" y="106845"/>
                          <a:pt x="218409" y="126084"/>
                        </a:cubicBezTo>
                        <a:cubicBezTo>
                          <a:pt x="214748" y="140048"/>
                          <a:pt x="203384" y="149950"/>
                          <a:pt x="190066" y="152403"/>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0" name="Google Shape;240;p28"/>
                  <p:cNvSpPr/>
                  <p:nvPr/>
                </p:nvSpPr>
                <p:spPr>
                  <a:xfrm>
                    <a:off x="3267628" y="505953"/>
                    <a:ext cx="272201" cy="179312"/>
                  </a:xfrm>
                  <a:custGeom>
                    <a:avLst/>
                    <a:gdLst/>
                    <a:ahLst/>
                    <a:cxnLst/>
                    <a:rect l="l" t="t" r="r" b="b"/>
                    <a:pathLst>
                      <a:path w="272201" h="179312" extrusionOk="0">
                        <a:moveTo>
                          <a:pt x="0" y="1714"/>
                        </a:moveTo>
                        <a:cubicBezTo>
                          <a:pt x="57541" y="114989"/>
                          <a:pt x="208066" y="197731"/>
                          <a:pt x="253520" y="175766"/>
                        </a:cubicBezTo>
                        <a:cubicBezTo>
                          <a:pt x="285803" y="160160"/>
                          <a:pt x="266446" y="53622"/>
                          <a:pt x="266446" y="53622"/>
                        </a:cubicBezTo>
                        <a:cubicBezTo>
                          <a:pt x="187124" y="4068"/>
                          <a:pt x="63843" y="-4357"/>
                          <a:pt x="0" y="1714"/>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1" name="Google Shape;241;p28"/>
                  <p:cNvSpPr/>
                  <p:nvPr/>
                </p:nvSpPr>
                <p:spPr>
                  <a:xfrm>
                    <a:off x="3348795" y="-1"/>
                    <a:ext cx="404168" cy="329527"/>
                  </a:xfrm>
                  <a:custGeom>
                    <a:avLst/>
                    <a:gdLst/>
                    <a:ahLst/>
                    <a:cxnLst/>
                    <a:rect l="l" t="t" r="r" b="b"/>
                    <a:pathLst>
                      <a:path w="404168" h="329527" extrusionOk="0">
                        <a:moveTo>
                          <a:pt x="402700" y="144205"/>
                        </a:moveTo>
                        <a:cubicBezTo>
                          <a:pt x="398388" y="126995"/>
                          <a:pt x="382240" y="112300"/>
                          <a:pt x="364539" y="113413"/>
                        </a:cubicBezTo>
                        <a:cubicBezTo>
                          <a:pt x="377480" y="90825"/>
                          <a:pt x="373493" y="60873"/>
                          <a:pt x="358166" y="39828"/>
                        </a:cubicBezTo>
                        <a:cubicBezTo>
                          <a:pt x="342838" y="18787"/>
                          <a:pt x="317830" y="6158"/>
                          <a:pt x="292143" y="1898"/>
                        </a:cubicBezTo>
                        <a:cubicBezTo>
                          <a:pt x="266460" y="-2366"/>
                          <a:pt x="240056" y="1049"/>
                          <a:pt x="214774" y="7234"/>
                        </a:cubicBezTo>
                        <a:cubicBezTo>
                          <a:pt x="180882" y="15518"/>
                          <a:pt x="148208" y="28793"/>
                          <a:pt x="118133" y="46480"/>
                        </a:cubicBezTo>
                        <a:cubicBezTo>
                          <a:pt x="120855" y="41753"/>
                          <a:pt x="118921" y="34950"/>
                          <a:pt x="114114" y="32360"/>
                        </a:cubicBezTo>
                        <a:cubicBezTo>
                          <a:pt x="109311" y="29770"/>
                          <a:pt x="102565" y="31893"/>
                          <a:pt x="100112" y="36766"/>
                        </a:cubicBezTo>
                        <a:cubicBezTo>
                          <a:pt x="97654" y="41640"/>
                          <a:pt x="101225" y="50957"/>
                          <a:pt x="106160" y="53278"/>
                        </a:cubicBezTo>
                        <a:cubicBezTo>
                          <a:pt x="81831" y="42376"/>
                          <a:pt x="51733" y="50645"/>
                          <a:pt x="32438" y="69039"/>
                        </a:cubicBezTo>
                        <a:cubicBezTo>
                          <a:pt x="13143" y="87433"/>
                          <a:pt x="3538" y="114168"/>
                          <a:pt x="872" y="140700"/>
                        </a:cubicBezTo>
                        <a:cubicBezTo>
                          <a:pt x="-2472" y="173936"/>
                          <a:pt x="4109" y="207568"/>
                          <a:pt x="15360" y="239029"/>
                        </a:cubicBezTo>
                        <a:cubicBezTo>
                          <a:pt x="26607" y="270482"/>
                          <a:pt x="42420" y="300071"/>
                          <a:pt x="58182" y="329527"/>
                        </a:cubicBezTo>
                        <a:lnTo>
                          <a:pt x="354538" y="232656"/>
                        </a:lnTo>
                        <a:cubicBezTo>
                          <a:pt x="368035" y="221150"/>
                          <a:pt x="381726" y="209436"/>
                          <a:pt x="391552" y="194670"/>
                        </a:cubicBezTo>
                        <a:cubicBezTo>
                          <a:pt x="401374" y="179908"/>
                          <a:pt x="407012" y="161415"/>
                          <a:pt x="402705" y="144210"/>
                        </a:cubicBezTo>
                        <a:close/>
                      </a:path>
                    </a:pathLst>
                  </a:custGeom>
                  <a:solidFill>
                    <a:srgbClr val="BF585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2" name="Google Shape;242;p28"/>
                  <p:cNvSpPr/>
                  <p:nvPr/>
                </p:nvSpPr>
                <p:spPr>
                  <a:xfrm>
                    <a:off x="3302147" y="107278"/>
                    <a:ext cx="394235" cy="476238"/>
                  </a:xfrm>
                  <a:custGeom>
                    <a:avLst/>
                    <a:gdLst/>
                    <a:ahLst/>
                    <a:cxnLst/>
                    <a:rect l="l" t="t" r="r" b="b"/>
                    <a:pathLst>
                      <a:path w="394235" h="476238" extrusionOk="0">
                        <a:moveTo>
                          <a:pt x="394110" y="87639"/>
                        </a:moveTo>
                        <a:cubicBezTo>
                          <a:pt x="387397" y="179812"/>
                          <a:pt x="380183" y="303593"/>
                          <a:pt x="317156" y="327657"/>
                        </a:cubicBezTo>
                        <a:cubicBezTo>
                          <a:pt x="297064" y="335328"/>
                          <a:pt x="266961" y="328186"/>
                          <a:pt x="266961" y="328186"/>
                        </a:cubicBezTo>
                        <a:lnTo>
                          <a:pt x="221945" y="476239"/>
                        </a:lnTo>
                        <a:lnTo>
                          <a:pt x="0" y="449910"/>
                        </a:lnTo>
                        <a:lnTo>
                          <a:pt x="116318" y="80511"/>
                        </a:lnTo>
                        <a:lnTo>
                          <a:pt x="212099" y="0"/>
                        </a:lnTo>
                        <a:cubicBezTo>
                          <a:pt x="212099" y="0"/>
                          <a:pt x="399780" y="3986"/>
                          <a:pt x="394110" y="87644"/>
                        </a:cubicBezTo>
                        <a:close/>
                      </a:path>
                    </a:pathLst>
                  </a:custGeom>
                  <a:solidFill>
                    <a:srgbClr val="EAAA94"/>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3" name="Google Shape;243;p28"/>
                  <p:cNvSpPr/>
                  <p:nvPr/>
                </p:nvSpPr>
                <p:spPr>
                  <a:xfrm>
                    <a:off x="3389229" y="80553"/>
                    <a:ext cx="305909" cy="200064"/>
                  </a:xfrm>
                  <a:custGeom>
                    <a:avLst/>
                    <a:gdLst/>
                    <a:ahLst/>
                    <a:cxnLst/>
                    <a:rect l="l" t="t" r="r" b="b"/>
                    <a:pathLst>
                      <a:path w="305909" h="200064" extrusionOk="0">
                        <a:moveTo>
                          <a:pt x="0" y="200064"/>
                        </a:moveTo>
                        <a:lnTo>
                          <a:pt x="76855" y="163201"/>
                        </a:lnTo>
                        <a:cubicBezTo>
                          <a:pt x="36670" y="131616"/>
                          <a:pt x="42996" y="93507"/>
                          <a:pt x="71241" y="87823"/>
                        </a:cubicBezTo>
                        <a:cubicBezTo>
                          <a:pt x="99480" y="82138"/>
                          <a:pt x="109845" y="117581"/>
                          <a:pt x="109845" y="117581"/>
                        </a:cubicBezTo>
                        <a:cubicBezTo>
                          <a:pt x="131329" y="107490"/>
                          <a:pt x="111378" y="86893"/>
                          <a:pt x="121427" y="65211"/>
                        </a:cubicBezTo>
                        <a:cubicBezTo>
                          <a:pt x="131475" y="43519"/>
                          <a:pt x="286968" y="139683"/>
                          <a:pt x="305909" y="99555"/>
                        </a:cubicBezTo>
                        <a:cubicBezTo>
                          <a:pt x="301805" y="46638"/>
                          <a:pt x="138316" y="-29953"/>
                          <a:pt x="68901" y="12166"/>
                        </a:cubicBezTo>
                        <a:cubicBezTo>
                          <a:pt x="31613" y="34787"/>
                          <a:pt x="5" y="200064"/>
                          <a:pt x="5" y="200064"/>
                        </a:cubicBezTo>
                        <a:close/>
                      </a:path>
                    </a:pathLst>
                  </a:custGeom>
                  <a:solidFill>
                    <a:srgbClr val="BF585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4" name="Google Shape;244;p28"/>
                  <p:cNvSpPr/>
                  <p:nvPr/>
                </p:nvSpPr>
                <p:spPr>
                  <a:xfrm>
                    <a:off x="3514185" y="407177"/>
                    <a:ext cx="54917" cy="71273"/>
                  </a:xfrm>
                  <a:custGeom>
                    <a:avLst/>
                    <a:gdLst/>
                    <a:ahLst/>
                    <a:cxnLst/>
                    <a:rect l="l" t="t" r="r" b="b"/>
                    <a:pathLst>
                      <a:path w="54917" h="71273" extrusionOk="0">
                        <a:moveTo>
                          <a:pt x="0" y="0"/>
                        </a:moveTo>
                        <a:cubicBezTo>
                          <a:pt x="0" y="0"/>
                          <a:pt x="29240" y="21814"/>
                          <a:pt x="54918" y="28287"/>
                        </a:cubicBezTo>
                        <a:lnTo>
                          <a:pt x="41845" y="71274"/>
                        </a:lnTo>
                        <a:lnTo>
                          <a:pt x="0" y="5"/>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5" name="Google Shape;245;p28"/>
                  <p:cNvSpPr/>
                  <p:nvPr/>
                </p:nvSpPr>
                <p:spPr>
                  <a:xfrm>
                    <a:off x="5075602" y="1270166"/>
                    <a:ext cx="277650" cy="1690077"/>
                  </a:xfrm>
                  <a:custGeom>
                    <a:avLst/>
                    <a:gdLst/>
                    <a:ahLst/>
                    <a:cxnLst/>
                    <a:rect l="l" t="t" r="r" b="b"/>
                    <a:pathLst>
                      <a:path w="277650" h="1690077" extrusionOk="0">
                        <a:moveTo>
                          <a:pt x="103316" y="0"/>
                        </a:moveTo>
                        <a:lnTo>
                          <a:pt x="0" y="0"/>
                        </a:lnTo>
                        <a:lnTo>
                          <a:pt x="229220" y="1690077"/>
                        </a:lnTo>
                        <a:lnTo>
                          <a:pt x="277651" y="1690077"/>
                        </a:lnTo>
                        <a:lnTo>
                          <a:pt x="103316" y="0"/>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6" name="Google Shape;246;p28"/>
                  <p:cNvSpPr/>
                  <p:nvPr/>
                </p:nvSpPr>
                <p:spPr>
                  <a:xfrm>
                    <a:off x="3809418" y="1213135"/>
                    <a:ext cx="1866949" cy="57031"/>
                  </a:xfrm>
                  <a:custGeom>
                    <a:avLst/>
                    <a:gdLst/>
                    <a:ahLst/>
                    <a:cxnLst/>
                    <a:rect l="l" t="t" r="r" b="b"/>
                    <a:pathLst>
                      <a:path w="1866949" h="57031" extrusionOk="0">
                        <a:moveTo>
                          <a:pt x="0" y="0"/>
                        </a:moveTo>
                        <a:lnTo>
                          <a:pt x="1866950" y="0"/>
                        </a:lnTo>
                        <a:lnTo>
                          <a:pt x="1866950" y="57031"/>
                        </a:lnTo>
                        <a:lnTo>
                          <a:pt x="0" y="5703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7" name="Google Shape;247;p28"/>
                  <p:cNvSpPr/>
                  <p:nvPr/>
                </p:nvSpPr>
                <p:spPr>
                  <a:xfrm>
                    <a:off x="3742248" y="1270166"/>
                    <a:ext cx="277645" cy="1690077"/>
                  </a:xfrm>
                  <a:custGeom>
                    <a:avLst/>
                    <a:gdLst/>
                    <a:ahLst/>
                    <a:cxnLst/>
                    <a:rect l="l" t="t" r="r" b="b"/>
                    <a:pathLst>
                      <a:path w="277645" h="1690077" extrusionOk="0">
                        <a:moveTo>
                          <a:pt x="174335" y="0"/>
                        </a:moveTo>
                        <a:lnTo>
                          <a:pt x="277646" y="0"/>
                        </a:lnTo>
                        <a:lnTo>
                          <a:pt x="48426" y="1690077"/>
                        </a:lnTo>
                        <a:lnTo>
                          <a:pt x="0" y="1690077"/>
                        </a:lnTo>
                        <a:lnTo>
                          <a:pt x="174335" y="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8" name="Google Shape;248;p28"/>
                  <p:cNvSpPr/>
                  <p:nvPr/>
                </p:nvSpPr>
                <p:spPr>
                  <a:xfrm>
                    <a:off x="3931246" y="1178696"/>
                    <a:ext cx="579002" cy="34433"/>
                  </a:xfrm>
                  <a:custGeom>
                    <a:avLst/>
                    <a:gdLst/>
                    <a:ahLst/>
                    <a:cxnLst/>
                    <a:rect l="l" t="t" r="r" b="b"/>
                    <a:pathLst>
                      <a:path w="579002" h="34433" extrusionOk="0">
                        <a:moveTo>
                          <a:pt x="0" y="0"/>
                        </a:moveTo>
                        <a:lnTo>
                          <a:pt x="579003" y="0"/>
                        </a:lnTo>
                        <a:lnTo>
                          <a:pt x="579003" y="34434"/>
                        </a:lnTo>
                        <a:lnTo>
                          <a:pt x="0" y="34434"/>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49" name="Google Shape;249;p28"/>
                  <p:cNvSpPr/>
                  <p:nvPr/>
                </p:nvSpPr>
                <p:spPr>
                  <a:xfrm>
                    <a:off x="4208495" y="764419"/>
                    <a:ext cx="801867" cy="448716"/>
                  </a:xfrm>
                  <a:custGeom>
                    <a:avLst/>
                    <a:gdLst/>
                    <a:ahLst/>
                    <a:cxnLst/>
                    <a:rect l="l" t="t" r="r" b="b"/>
                    <a:pathLst>
                      <a:path w="801867" h="448716" extrusionOk="0">
                        <a:moveTo>
                          <a:pt x="702694" y="448716"/>
                        </a:moveTo>
                        <a:lnTo>
                          <a:pt x="0" y="448716"/>
                        </a:lnTo>
                        <a:lnTo>
                          <a:pt x="99174" y="0"/>
                        </a:lnTo>
                        <a:lnTo>
                          <a:pt x="801867" y="0"/>
                        </a:lnTo>
                        <a:lnTo>
                          <a:pt x="702694" y="448716"/>
                        </a:lnTo>
                        <a:close/>
                      </a:path>
                    </a:pathLst>
                  </a:custGeom>
                  <a:solidFill>
                    <a:srgbClr val="BF585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0" name="Google Shape;250;p28"/>
                  <p:cNvSpPr/>
                  <p:nvPr/>
                </p:nvSpPr>
                <p:spPr>
                  <a:xfrm>
                    <a:off x="4557604" y="928653"/>
                    <a:ext cx="103646" cy="120242"/>
                  </a:xfrm>
                  <a:custGeom>
                    <a:avLst/>
                    <a:gdLst/>
                    <a:ahLst/>
                    <a:cxnLst/>
                    <a:rect l="l" t="t" r="r" b="b"/>
                    <a:pathLst>
                      <a:path w="103646" h="120242" extrusionOk="0">
                        <a:moveTo>
                          <a:pt x="103646" y="60121"/>
                        </a:moveTo>
                        <a:cubicBezTo>
                          <a:pt x="103646" y="93325"/>
                          <a:pt x="80444" y="120243"/>
                          <a:pt x="51823" y="120243"/>
                        </a:cubicBezTo>
                        <a:cubicBezTo>
                          <a:pt x="23202" y="120243"/>
                          <a:pt x="0" y="93325"/>
                          <a:pt x="0" y="60121"/>
                        </a:cubicBezTo>
                        <a:cubicBezTo>
                          <a:pt x="0" y="26917"/>
                          <a:pt x="23202" y="0"/>
                          <a:pt x="51823" y="0"/>
                        </a:cubicBezTo>
                        <a:cubicBezTo>
                          <a:pt x="80444" y="0"/>
                          <a:pt x="103646" y="26917"/>
                          <a:pt x="103646" y="60121"/>
                        </a:cubicBezTo>
                        <a:close/>
                      </a:path>
                    </a:pathLst>
                  </a:custGeom>
                  <a:solidFill>
                    <a:srgbClr val="FCDDB0"/>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1" name="Google Shape;251;p28"/>
                  <p:cNvSpPr/>
                  <p:nvPr/>
                </p:nvSpPr>
                <p:spPr>
                  <a:xfrm>
                    <a:off x="3931246" y="1178696"/>
                    <a:ext cx="579002" cy="34433"/>
                  </a:xfrm>
                  <a:custGeom>
                    <a:avLst/>
                    <a:gdLst/>
                    <a:ahLst/>
                    <a:cxnLst/>
                    <a:rect l="l" t="t" r="r" b="b"/>
                    <a:pathLst>
                      <a:path w="579002" h="34433" extrusionOk="0">
                        <a:moveTo>
                          <a:pt x="0" y="0"/>
                        </a:moveTo>
                        <a:lnTo>
                          <a:pt x="579003" y="0"/>
                        </a:lnTo>
                        <a:lnTo>
                          <a:pt x="579003" y="34434"/>
                        </a:lnTo>
                        <a:lnTo>
                          <a:pt x="0" y="34434"/>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2" name="Google Shape;252;p28"/>
                  <p:cNvSpPr/>
                  <p:nvPr/>
                </p:nvSpPr>
                <p:spPr>
                  <a:xfrm>
                    <a:off x="4208495" y="764419"/>
                    <a:ext cx="801867" cy="448716"/>
                  </a:xfrm>
                  <a:custGeom>
                    <a:avLst/>
                    <a:gdLst/>
                    <a:ahLst/>
                    <a:cxnLst/>
                    <a:rect l="l" t="t" r="r" b="b"/>
                    <a:pathLst>
                      <a:path w="801867" h="448716" extrusionOk="0">
                        <a:moveTo>
                          <a:pt x="702694" y="448716"/>
                        </a:moveTo>
                        <a:lnTo>
                          <a:pt x="0" y="448716"/>
                        </a:lnTo>
                        <a:lnTo>
                          <a:pt x="99174" y="0"/>
                        </a:lnTo>
                        <a:lnTo>
                          <a:pt x="801867" y="0"/>
                        </a:lnTo>
                        <a:lnTo>
                          <a:pt x="702694" y="448716"/>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253" name="Google Shape;253;p28"/>
                  <p:cNvSpPr/>
                  <p:nvPr/>
                </p:nvSpPr>
                <p:spPr>
                  <a:xfrm>
                    <a:off x="4557604" y="928653"/>
                    <a:ext cx="103646" cy="120242"/>
                  </a:xfrm>
                  <a:custGeom>
                    <a:avLst/>
                    <a:gdLst/>
                    <a:ahLst/>
                    <a:cxnLst/>
                    <a:rect l="l" t="t" r="r" b="b"/>
                    <a:pathLst>
                      <a:path w="103646" h="120242" extrusionOk="0">
                        <a:moveTo>
                          <a:pt x="103646" y="60121"/>
                        </a:moveTo>
                        <a:cubicBezTo>
                          <a:pt x="103646" y="93325"/>
                          <a:pt x="80444" y="120243"/>
                          <a:pt x="51823" y="120243"/>
                        </a:cubicBezTo>
                        <a:cubicBezTo>
                          <a:pt x="23202" y="120243"/>
                          <a:pt x="0" y="93325"/>
                          <a:pt x="0" y="60121"/>
                        </a:cubicBezTo>
                        <a:cubicBezTo>
                          <a:pt x="0" y="26917"/>
                          <a:pt x="23202" y="0"/>
                          <a:pt x="51823" y="0"/>
                        </a:cubicBezTo>
                        <a:cubicBezTo>
                          <a:pt x="80444" y="0"/>
                          <a:pt x="103646" y="26917"/>
                          <a:pt x="103646" y="60121"/>
                        </a:cubicBezTo>
                        <a:close/>
                      </a:path>
                    </a:pathLst>
                  </a:custGeom>
                  <a:solidFill>
                    <a:schemeClr val="l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254" name="Google Shape;254;p28"/>
                <p:cNvGrpSpPr/>
                <p:nvPr/>
              </p:nvGrpSpPr>
              <p:grpSpPr>
                <a:xfrm>
                  <a:off x="7613475" y="1236550"/>
                  <a:ext cx="1085100" cy="638100"/>
                  <a:chOff x="3019350" y="453525"/>
                  <a:chExt cx="1085100" cy="638100"/>
                </a:xfrm>
              </p:grpSpPr>
              <p:sp>
                <p:nvSpPr>
                  <p:cNvPr id="255" name="Google Shape;255;p28"/>
                  <p:cNvSpPr/>
                  <p:nvPr/>
                </p:nvSpPr>
                <p:spPr>
                  <a:xfrm>
                    <a:off x="3019350" y="453525"/>
                    <a:ext cx="1085100" cy="638100"/>
                  </a:xfrm>
                  <a:prstGeom prst="roundRect">
                    <a:avLst>
                      <a:gd name="adj" fmla="val 14931"/>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256" name="Google Shape;256;p28"/>
                  <p:cNvGrpSpPr/>
                  <p:nvPr/>
                </p:nvGrpSpPr>
                <p:grpSpPr>
                  <a:xfrm>
                    <a:off x="3111238" y="559775"/>
                    <a:ext cx="383125" cy="473700"/>
                    <a:chOff x="3101725" y="559775"/>
                    <a:chExt cx="383125" cy="473700"/>
                  </a:xfrm>
                </p:grpSpPr>
                <p:sp>
                  <p:nvSpPr>
                    <p:cNvPr id="257" name="Google Shape;257;p28"/>
                    <p:cNvSpPr/>
                    <p:nvPr/>
                  </p:nvSpPr>
                  <p:spPr>
                    <a:xfrm>
                      <a:off x="3101725" y="635025"/>
                      <a:ext cx="102900" cy="3984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8"/>
                    <p:cNvSpPr/>
                    <p:nvPr/>
                  </p:nvSpPr>
                  <p:spPr>
                    <a:xfrm>
                      <a:off x="3242750" y="731950"/>
                      <a:ext cx="102900" cy="3015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8"/>
                    <p:cNvSpPr/>
                    <p:nvPr/>
                  </p:nvSpPr>
                  <p:spPr>
                    <a:xfrm>
                      <a:off x="3381950" y="559775"/>
                      <a:ext cx="102900" cy="4737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0" name="Google Shape;260;p28"/>
                  <p:cNvGrpSpPr/>
                  <p:nvPr/>
                </p:nvGrpSpPr>
                <p:grpSpPr>
                  <a:xfrm>
                    <a:off x="3585663" y="542313"/>
                    <a:ext cx="426900" cy="426900"/>
                    <a:chOff x="3576150" y="542313"/>
                    <a:chExt cx="426900" cy="426900"/>
                  </a:xfrm>
                </p:grpSpPr>
                <p:sp>
                  <p:nvSpPr>
                    <p:cNvPr id="261" name="Google Shape;261;p28"/>
                    <p:cNvSpPr/>
                    <p:nvPr/>
                  </p:nvSpPr>
                  <p:spPr>
                    <a:xfrm>
                      <a:off x="3576150" y="542313"/>
                      <a:ext cx="426900" cy="426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262" name="Google Shape;262;p28"/>
                    <p:cNvSpPr/>
                    <p:nvPr/>
                  </p:nvSpPr>
                  <p:spPr>
                    <a:xfrm rot="-5400000">
                      <a:off x="3576150" y="542313"/>
                      <a:ext cx="426900" cy="426900"/>
                    </a:xfrm>
                    <a:prstGeom prst="pie">
                      <a:avLst>
                        <a:gd name="adj1" fmla="val 0"/>
                        <a:gd name="adj2" fmla="val 266120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grpSp>
              <p:nvGrpSpPr>
                <p:cNvPr id="263" name="Google Shape;263;p28"/>
                <p:cNvGrpSpPr/>
                <p:nvPr/>
              </p:nvGrpSpPr>
              <p:grpSpPr>
                <a:xfrm>
                  <a:off x="6288866" y="744499"/>
                  <a:ext cx="1459234" cy="1550489"/>
                  <a:chOff x="6288866" y="744499"/>
                  <a:chExt cx="1459234" cy="1550489"/>
                </a:xfrm>
              </p:grpSpPr>
              <p:grpSp>
                <p:nvGrpSpPr>
                  <p:cNvPr id="264" name="Google Shape;264;p28"/>
                  <p:cNvGrpSpPr/>
                  <p:nvPr/>
                </p:nvGrpSpPr>
                <p:grpSpPr>
                  <a:xfrm>
                    <a:off x="6288866" y="1418488"/>
                    <a:ext cx="1355100" cy="876500"/>
                    <a:chOff x="4573241" y="1644700"/>
                    <a:chExt cx="1355100" cy="876500"/>
                  </a:xfrm>
                </p:grpSpPr>
                <p:sp>
                  <p:nvSpPr>
                    <p:cNvPr id="265" name="Google Shape;265;p28"/>
                    <p:cNvSpPr/>
                    <p:nvPr/>
                  </p:nvSpPr>
                  <p:spPr>
                    <a:xfrm>
                      <a:off x="5562641" y="2155500"/>
                      <a:ext cx="365700" cy="365700"/>
                    </a:xfrm>
                    <a:prstGeom prst="mathMultiply">
                      <a:avLst>
                        <a:gd name="adj1" fmla="val 1502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266" name="Google Shape;266;p28"/>
                    <p:cNvSpPr/>
                    <p:nvPr/>
                  </p:nvSpPr>
                  <p:spPr>
                    <a:xfrm>
                      <a:off x="4573241" y="1644700"/>
                      <a:ext cx="274200" cy="274200"/>
                    </a:xfrm>
                    <a:prstGeom prst="mathPlus">
                      <a:avLst>
                        <a:gd name="adj1" fmla="val 13088"/>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
                <p:nvSpPr>
                  <p:cNvPr id="267" name="Google Shape;267;p28"/>
                  <p:cNvSpPr/>
                  <p:nvPr/>
                </p:nvSpPr>
                <p:spPr>
                  <a:xfrm rot="-3433335">
                    <a:off x="7256384" y="823383"/>
                    <a:ext cx="412832" cy="412832"/>
                  </a:xfrm>
                  <a:prstGeom prst="mathDivide">
                    <a:avLst>
                      <a:gd name="adj1" fmla="val 13481"/>
                      <a:gd name="adj2" fmla="val 11618"/>
                      <a:gd name="adj3" fmla="val 8875"/>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grpSp>
        <p:cxnSp>
          <p:nvCxnSpPr>
            <p:cNvPr id="268" name="Google Shape;268;p28"/>
            <p:cNvCxnSpPr/>
            <p:nvPr/>
          </p:nvCxnSpPr>
          <p:spPr>
            <a:xfrm>
              <a:off x="4998825" y="4592308"/>
              <a:ext cx="3165900" cy="0"/>
            </a:xfrm>
            <a:prstGeom prst="straightConnector1">
              <a:avLst/>
            </a:prstGeom>
            <a:noFill/>
            <a:ln w="19050" cap="flat" cmpd="sng">
              <a:solidFill>
                <a:schemeClr val="dk1"/>
              </a:solidFill>
              <a:prstDash val="solid"/>
              <a:round/>
              <a:headEnd type="none" w="med" len="med"/>
              <a:tailEnd type="none" w="med" len="med"/>
            </a:ln>
          </p:spPr>
        </p:cxn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77"/>
        <p:cNvGrpSpPr/>
        <p:nvPr/>
      </p:nvGrpSpPr>
      <p:grpSpPr>
        <a:xfrm>
          <a:off x="0" y="0"/>
          <a:ext cx="0" cy="0"/>
          <a:chOff x="0" y="0"/>
          <a:chExt cx="0" cy="0"/>
        </a:xfrm>
      </p:grpSpPr>
      <p:sp>
        <p:nvSpPr>
          <p:cNvPr id="911" name="Google Shape;911;p41"/>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p>
            <a:pPr lvl="0"/>
            <a:r>
              <a:rPr lang="en-US" dirty="0" err="1"/>
              <a:t>Acceso</a:t>
            </a:r>
            <a:r>
              <a:rPr lang="en-US" dirty="0"/>
              <a:t> a </a:t>
            </a:r>
            <a:r>
              <a:rPr lang="en-US" dirty="0" err="1"/>
              <a:t>Servicios</a:t>
            </a:r>
            <a:r>
              <a:rPr lang="en-US" dirty="0"/>
              <a:t> </a:t>
            </a:r>
            <a:r>
              <a:rPr lang="en-US" dirty="0" err="1"/>
              <a:t>Públicos</a:t>
            </a:r>
            <a:endParaRPr dirty="0"/>
          </a:p>
        </p:txBody>
      </p:sp>
      <p:sp>
        <p:nvSpPr>
          <p:cNvPr id="921" name="Google Shape;921;p41"/>
          <p:cNvSpPr txBox="1"/>
          <p:nvPr/>
        </p:nvSpPr>
        <p:spPr>
          <a:xfrm>
            <a:off x="706175" y="1550562"/>
            <a:ext cx="2524705" cy="512100"/>
          </a:xfrm>
          <a:prstGeom prst="rect">
            <a:avLst/>
          </a:prstGeom>
          <a:noFill/>
          <a:ln>
            <a:noFill/>
          </a:ln>
        </p:spPr>
        <p:txBody>
          <a:bodyPr spcFirstLastPara="1" wrap="square" lIns="91425" tIns="91425" rIns="91425" bIns="91425" anchor="t" anchorCtr="0">
            <a:noAutofit/>
          </a:bodyPr>
          <a:lstStyle/>
          <a:p>
            <a:pPr marL="0" lvl="0" indent="0" rtl="0">
              <a:spcBef>
                <a:spcPts val="0"/>
              </a:spcBef>
              <a:spcAft>
                <a:spcPts val="0"/>
              </a:spcAft>
              <a:buNone/>
            </a:pPr>
            <a:r>
              <a:rPr lang="es-ES" sz="1200" dirty="0">
                <a:solidFill>
                  <a:schemeClr val="dk1"/>
                </a:solidFill>
                <a:latin typeface="Lexend Deca"/>
                <a:ea typeface="Lexend Deca"/>
                <a:cs typeface="Lexend Deca"/>
                <a:sym typeface="Lexend Deca"/>
              </a:rPr>
              <a:t>Existe una alta cobertura en servicios esenciales como energía y agua. Sin embargo, persisten desafíos importantes, especialmente en la conexión a gas por red pública y, sobre todo, en el acceso a internet, donde poco más de 4 de cada 10 hogares contaban con conexión en 2018.</a:t>
            </a:r>
            <a:endParaRPr sz="1200" dirty="0">
              <a:solidFill>
                <a:schemeClr val="dk1"/>
              </a:solidFill>
              <a:latin typeface="Lexend Deca"/>
              <a:ea typeface="Lexend Deca"/>
              <a:cs typeface="Lexend Deca"/>
              <a:sym typeface="Lexend Deca"/>
            </a:endParaRPr>
          </a:p>
        </p:txBody>
      </p:sp>
      <p:pic>
        <p:nvPicPr>
          <p:cNvPr id="3" name="Imagen 2">
            <a:extLst>
              <a:ext uri="{FF2B5EF4-FFF2-40B4-BE49-F238E27FC236}">
                <a16:creationId xmlns:a16="http://schemas.microsoft.com/office/drawing/2014/main" id="{A0E75DDD-7FC6-706F-A5F1-08BDEA7B977C}"/>
              </a:ext>
            </a:extLst>
          </p:cNvPr>
          <p:cNvPicPr>
            <a:picLocks noChangeAspect="1"/>
          </p:cNvPicPr>
          <p:nvPr/>
        </p:nvPicPr>
        <p:blipFill>
          <a:blip r:embed="rId3"/>
          <a:stretch>
            <a:fillRect/>
          </a:stretch>
        </p:blipFill>
        <p:spPr>
          <a:xfrm>
            <a:off x="4876800" y="1099000"/>
            <a:ext cx="3279648" cy="3145603"/>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595">
          <a:extLst>
            <a:ext uri="{FF2B5EF4-FFF2-40B4-BE49-F238E27FC236}">
              <a16:creationId xmlns:a16="http://schemas.microsoft.com/office/drawing/2014/main" id="{326E3B81-3111-9294-9AA7-D47E860F8BCC}"/>
            </a:ext>
          </a:extLst>
        </p:cNvPr>
        <p:cNvGrpSpPr/>
        <p:nvPr/>
      </p:nvGrpSpPr>
      <p:grpSpPr>
        <a:xfrm>
          <a:off x="0" y="0"/>
          <a:ext cx="0" cy="0"/>
          <a:chOff x="0" y="0"/>
          <a:chExt cx="0" cy="0"/>
        </a:xfrm>
      </p:grpSpPr>
      <p:sp>
        <p:nvSpPr>
          <p:cNvPr id="596" name="Google Shape;596;p34">
            <a:extLst>
              <a:ext uri="{FF2B5EF4-FFF2-40B4-BE49-F238E27FC236}">
                <a16:creationId xmlns:a16="http://schemas.microsoft.com/office/drawing/2014/main" id="{CFF8156A-173F-B1D3-AFAB-93D2F568D0F5}"/>
              </a:ext>
            </a:extLst>
          </p:cNvPr>
          <p:cNvSpPr txBox="1">
            <a:spLocks noGrp="1"/>
          </p:cNvSpPr>
          <p:nvPr>
            <p:ph type="title"/>
          </p:nvPr>
        </p:nvSpPr>
        <p:spPr>
          <a:xfrm>
            <a:off x="401375" y="560648"/>
            <a:ext cx="7731600" cy="559500"/>
          </a:xfrm>
          <a:prstGeom prst="rect">
            <a:avLst/>
          </a:prstGeom>
        </p:spPr>
        <p:txBody>
          <a:bodyPr spcFirstLastPara="1" wrap="square" lIns="91425" tIns="91425" rIns="91425" bIns="91425" anchor="t" anchorCtr="0">
            <a:noAutofit/>
          </a:bodyPr>
          <a:lstStyle/>
          <a:p>
            <a:pPr lvl="0"/>
            <a:r>
              <a:rPr lang="en-US" dirty="0" err="1"/>
              <a:t>Jefatura</a:t>
            </a:r>
            <a:r>
              <a:rPr lang="en-US" dirty="0"/>
              <a:t> de </a:t>
            </a:r>
            <a:r>
              <a:rPr lang="en-US" dirty="0" err="1"/>
              <a:t>los</a:t>
            </a:r>
            <a:r>
              <a:rPr lang="en-US" dirty="0"/>
              <a:t> </a:t>
            </a:r>
            <a:r>
              <a:rPr lang="en-US" dirty="0" err="1"/>
              <a:t>Hogares</a:t>
            </a:r>
            <a:endParaRPr dirty="0"/>
          </a:p>
        </p:txBody>
      </p:sp>
      <p:sp>
        <p:nvSpPr>
          <p:cNvPr id="598" name="Google Shape;598;p34">
            <a:extLst>
              <a:ext uri="{FF2B5EF4-FFF2-40B4-BE49-F238E27FC236}">
                <a16:creationId xmlns:a16="http://schemas.microsoft.com/office/drawing/2014/main" id="{C23A9CFD-E560-8FB8-5C2D-E9674AAF1997}"/>
              </a:ext>
            </a:extLst>
          </p:cNvPr>
          <p:cNvSpPr txBox="1">
            <a:spLocks noGrp="1"/>
          </p:cNvSpPr>
          <p:nvPr>
            <p:ph type="subTitle" idx="2"/>
          </p:nvPr>
        </p:nvSpPr>
        <p:spPr>
          <a:xfrm>
            <a:off x="682752" y="1865376"/>
            <a:ext cx="2766323" cy="1957325"/>
          </a:xfrm>
          <a:prstGeom prst="rect">
            <a:avLst/>
          </a:prstGeom>
        </p:spPr>
        <p:txBody>
          <a:bodyPr spcFirstLastPara="1" wrap="square" lIns="91425" tIns="91425" rIns="91425" bIns="91425" anchor="t" anchorCtr="0">
            <a:noAutofit/>
          </a:bodyPr>
          <a:lstStyle/>
          <a:p>
            <a:pPr marL="0" indent="0"/>
            <a:r>
              <a:rPr lang="es-ES" dirty="0"/>
              <a:t>Este es uno de los cambios sociales más significativos reflejados en el censo. La proporción de mujeres que son jefas de hogar ha aumentado más de 10 puntos porcentuales. Esto indica un cambio en los roles de género y en la estructura económica y social de las familias colombianas.</a:t>
            </a:r>
            <a:endParaRPr dirty="0"/>
          </a:p>
        </p:txBody>
      </p:sp>
      <p:sp>
        <p:nvSpPr>
          <p:cNvPr id="614" name="Google Shape;614;p34">
            <a:extLst>
              <a:ext uri="{FF2B5EF4-FFF2-40B4-BE49-F238E27FC236}">
                <a16:creationId xmlns:a16="http://schemas.microsoft.com/office/drawing/2014/main" id="{9C682B8F-409D-E23F-1CA0-95703811971D}"/>
              </a:ext>
            </a:extLst>
          </p:cNvPr>
          <p:cNvSpPr/>
          <p:nvPr/>
        </p:nvSpPr>
        <p:spPr>
          <a:xfrm rot="2700000">
            <a:off x="8055633" y="636391"/>
            <a:ext cx="365716" cy="365716"/>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pic>
        <p:nvPicPr>
          <p:cNvPr id="3" name="Imagen 2">
            <a:extLst>
              <a:ext uri="{FF2B5EF4-FFF2-40B4-BE49-F238E27FC236}">
                <a16:creationId xmlns:a16="http://schemas.microsoft.com/office/drawing/2014/main" id="{C0A2185B-9B78-A21F-6F25-026E5AA2F49C}"/>
              </a:ext>
            </a:extLst>
          </p:cNvPr>
          <p:cNvPicPr>
            <a:picLocks noChangeAspect="1"/>
          </p:cNvPicPr>
          <p:nvPr/>
        </p:nvPicPr>
        <p:blipFill>
          <a:blip r:embed="rId3"/>
          <a:stretch>
            <a:fillRect/>
          </a:stretch>
        </p:blipFill>
        <p:spPr>
          <a:xfrm>
            <a:off x="3880565" y="1516863"/>
            <a:ext cx="4580683" cy="2305838"/>
          </a:xfrm>
          <a:prstGeom prst="rect">
            <a:avLst/>
          </a:prstGeom>
        </p:spPr>
      </p:pic>
    </p:spTree>
    <p:extLst>
      <p:ext uri="{BB962C8B-B14F-4D97-AF65-F5344CB8AC3E}">
        <p14:creationId xmlns:p14="http://schemas.microsoft.com/office/powerpoint/2010/main" val="923550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369"/>
        <p:cNvGrpSpPr/>
        <p:nvPr/>
      </p:nvGrpSpPr>
      <p:grpSpPr>
        <a:xfrm>
          <a:off x="0" y="0"/>
          <a:ext cx="0" cy="0"/>
          <a:chOff x="0" y="0"/>
          <a:chExt cx="0" cy="0"/>
        </a:xfrm>
      </p:grpSpPr>
      <p:sp>
        <p:nvSpPr>
          <p:cNvPr id="370" name="Google Shape;370;p31"/>
          <p:cNvSpPr txBox="1">
            <a:spLocks noGrp="1"/>
          </p:cNvSpPr>
          <p:nvPr>
            <p:ph type="title"/>
          </p:nvPr>
        </p:nvSpPr>
        <p:spPr>
          <a:xfrm>
            <a:off x="3733675" y="1296557"/>
            <a:ext cx="4697100" cy="692400"/>
          </a:xfrm>
          <a:prstGeom prst="rect">
            <a:avLst/>
          </a:prstGeom>
        </p:spPr>
        <p:txBody>
          <a:bodyPr spcFirstLastPara="1" wrap="square" lIns="91425" tIns="91425" rIns="91425" bIns="91425" anchor="b" anchorCtr="0">
            <a:noAutofit/>
          </a:bodyPr>
          <a:lstStyle/>
          <a:p>
            <a:pPr lvl="0"/>
            <a:r>
              <a:rPr lang="en-US" dirty="0"/>
              <a:t>Introducción</a:t>
            </a:r>
            <a:endParaRPr dirty="0"/>
          </a:p>
        </p:txBody>
      </p:sp>
      <p:sp>
        <p:nvSpPr>
          <p:cNvPr id="371" name="Google Shape;371;p31"/>
          <p:cNvSpPr txBox="1">
            <a:spLocks noGrp="1"/>
          </p:cNvSpPr>
          <p:nvPr>
            <p:ph type="body" idx="1"/>
          </p:nvPr>
        </p:nvSpPr>
        <p:spPr>
          <a:xfrm>
            <a:off x="3733675" y="1990899"/>
            <a:ext cx="4697100" cy="18561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ES" dirty="0"/>
              <a:t>El Censo Nacional de Población y Vivienda permite saber cuántos somos, dónde vivimos y cómo vivimos en Colombia.</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Esta información es fundamental para tomar decisiones en políticas públicas, economía y bienestar social.</a:t>
            </a:r>
          </a:p>
          <a:p>
            <a:pPr marL="0" lvl="0" indent="0" algn="l" rtl="0">
              <a:spcBef>
                <a:spcPts val="0"/>
              </a:spcBef>
              <a:spcAft>
                <a:spcPts val="0"/>
              </a:spcAft>
              <a:buNone/>
            </a:pPr>
            <a:endParaRPr lang="es-ES" dirty="0"/>
          </a:p>
          <a:p>
            <a:pPr marL="0" lvl="0" indent="0" algn="l" rtl="0">
              <a:spcBef>
                <a:spcPts val="0"/>
              </a:spcBef>
              <a:spcAft>
                <a:spcPts val="0"/>
              </a:spcAft>
              <a:buNone/>
            </a:pPr>
            <a:r>
              <a:rPr lang="es-ES" dirty="0"/>
              <a:t>En este análisis, exploraremos los datos demográficos y sociales más relevantes del censo de 2018, comparándolos con los de 2005 para identificar las tendencias más importantes.</a:t>
            </a:r>
            <a:endParaRPr dirty="0"/>
          </a:p>
        </p:txBody>
      </p:sp>
      <p:pic>
        <p:nvPicPr>
          <p:cNvPr id="372" name="Google Shape;372;p31"/>
          <p:cNvPicPr preferRelativeResize="0">
            <a:picLocks noGrp="1"/>
          </p:cNvPicPr>
          <p:nvPr>
            <p:ph type="pic" idx="2"/>
          </p:nvPr>
        </p:nvPicPr>
        <p:blipFill rotWithShape="1">
          <a:blip r:embed="rId3">
            <a:alphaModFix/>
          </a:blip>
          <a:srcRect l="1932" r="1932"/>
          <a:stretch/>
        </p:blipFill>
        <p:spPr>
          <a:xfrm>
            <a:off x="156925" y="153400"/>
            <a:ext cx="3113400" cy="4836900"/>
          </a:xfrm>
          <a:prstGeom prst="roundRect">
            <a:avLst>
              <a:gd name="adj" fmla="val 16667"/>
            </a:avLst>
          </a:prstGeom>
        </p:spPr>
      </p:pic>
      <p:grpSp>
        <p:nvGrpSpPr>
          <p:cNvPr id="373" name="Google Shape;373;p31"/>
          <p:cNvGrpSpPr/>
          <p:nvPr/>
        </p:nvGrpSpPr>
        <p:grpSpPr>
          <a:xfrm>
            <a:off x="2991225" y="487850"/>
            <a:ext cx="1085100" cy="638100"/>
            <a:chOff x="3019350" y="453525"/>
            <a:chExt cx="1085100" cy="638100"/>
          </a:xfrm>
        </p:grpSpPr>
        <p:sp>
          <p:nvSpPr>
            <p:cNvPr id="374" name="Google Shape;374;p31"/>
            <p:cNvSpPr/>
            <p:nvPr/>
          </p:nvSpPr>
          <p:spPr>
            <a:xfrm>
              <a:off x="3019350" y="453525"/>
              <a:ext cx="1085100" cy="638100"/>
            </a:xfrm>
            <a:prstGeom prst="roundRect">
              <a:avLst>
                <a:gd name="adj" fmla="val 14931"/>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375" name="Google Shape;375;p31"/>
            <p:cNvGrpSpPr/>
            <p:nvPr/>
          </p:nvGrpSpPr>
          <p:grpSpPr>
            <a:xfrm>
              <a:off x="3111238" y="559775"/>
              <a:ext cx="383125" cy="473700"/>
              <a:chOff x="3101725" y="559775"/>
              <a:chExt cx="383125" cy="473700"/>
            </a:xfrm>
          </p:grpSpPr>
          <p:sp>
            <p:nvSpPr>
              <p:cNvPr id="376" name="Google Shape;376;p31"/>
              <p:cNvSpPr/>
              <p:nvPr/>
            </p:nvSpPr>
            <p:spPr>
              <a:xfrm>
                <a:off x="3101725" y="635025"/>
                <a:ext cx="102900" cy="398400"/>
              </a:xfrm>
              <a:prstGeom prst="roundRect">
                <a:avLst>
                  <a:gd name="adj" fmla="val 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1"/>
              <p:cNvSpPr/>
              <p:nvPr/>
            </p:nvSpPr>
            <p:spPr>
              <a:xfrm>
                <a:off x="3242750" y="731950"/>
                <a:ext cx="102900" cy="301500"/>
              </a:xfrm>
              <a:prstGeom prst="roundRect">
                <a:avLst>
                  <a:gd name="adj" fmla="val 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1"/>
              <p:cNvSpPr/>
              <p:nvPr/>
            </p:nvSpPr>
            <p:spPr>
              <a:xfrm>
                <a:off x="3381950" y="559775"/>
                <a:ext cx="102900" cy="473700"/>
              </a:xfrm>
              <a:prstGeom prst="roundRect">
                <a:avLst>
                  <a:gd name="adj" fmla="val 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9" name="Google Shape;379;p31"/>
            <p:cNvGrpSpPr/>
            <p:nvPr/>
          </p:nvGrpSpPr>
          <p:grpSpPr>
            <a:xfrm>
              <a:off x="3585663" y="542313"/>
              <a:ext cx="426900" cy="426900"/>
              <a:chOff x="3576150" y="542313"/>
              <a:chExt cx="426900" cy="426900"/>
            </a:xfrm>
          </p:grpSpPr>
          <p:sp>
            <p:nvSpPr>
              <p:cNvPr id="380" name="Google Shape;380;p31"/>
              <p:cNvSpPr/>
              <p:nvPr/>
            </p:nvSpPr>
            <p:spPr>
              <a:xfrm>
                <a:off x="3576150" y="542313"/>
                <a:ext cx="426900" cy="4269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381" name="Google Shape;381;p31"/>
              <p:cNvSpPr/>
              <p:nvPr/>
            </p:nvSpPr>
            <p:spPr>
              <a:xfrm rot="-5400000">
                <a:off x="3576150" y="542313"/>
                <a:ext cx="426900" cy="426900"/>
              </a:xfrm>
              <a:prstGeom prst="pie">
                <a:avLst>
                  <a:gd name="adj1" fmla="val 0"/>
                  <a:gd name="adj2" fmla="val 266120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5"/>
        <p:cNvGrpSpPr/>
        <p:nvPr/>
      </p:nvGrpSpPr>
      <p:grpSpPr>
        <a:xfrm>
          <a:off x="0" y="0"/>
          <a:ext cx="0" cy="0"/>
          <a:chOff x="0" y="0"/>
          <a:chExt cx="0" cy="0"/>
        </a:xfrm>
      </p:grpSpPr>
      <p:sp>
        <p:nvSpPr>
          <p:cNvPr id="596" name="Google Shape;596;p34"/>
          <p:cNvSpPr txBox="1">
            <a:spLocks noGrp="1"/>
          </p:cNvSpPr>
          <p:nvPr>
            <p:ph type="title"/>
          </p:nvPr>
        </p:nvSpPr>
        <p:spPr>
          <a:xfrm>
            <a:off x="401375" y="1432292"/>
            <a:ext cx="7731600" cy="5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¿Cuántos somos? </a:t>
            </a:r>
            <a:endParaRPr dirty="0"/>
          </a:p>
        </p:txBody>
      </p:sp>
      <p:sp>
        <p:nvSpPr>
          <p:cNvPr id="598" name="Google Shape;598;p34"/>
          <p:cNvSpPr txBox="1">
            <a:spLocks noGrp="1"/>
          </p:cNvSpPr>
          <p:nvPr>
            <p:ph type="subTitle" idx="2"/>
          </p:nvPr>
        </p:nvSpPr>
        <p:spPr>
          <a:xfrm>
            <a:off x="1049075" y="2360333"/>
            <a:ext cx="2400000" cy="1462368"/>
          </a:xfrm>
          <a:prstGeom prst="rect">
            <a:avLst/>
          </a:prstGeom>
        </p:spPr>
        <p:txBody>
          <a:bodyPr spcFirstLastPara="1" wrap="square" lIns="91425" tIns="91425" rIns="91425" bIns="91425" anchor="t" anchorCtr="0">
            <a:noAutofit/>
          </a:bodyPr>
          <a:lstStyle/>
          <a:p>
            <a:pPr marL="0" indent="0"/>
            <a:r>
              <a:rPr lang="es-ES" dirty="0"/>
              <a:t>Se observa una ligera mayoría de mujeres en la población total del país, una característica demográfica común en muchas naciones.</a:t>
            </a:r>
            <a:endParaRPr dirty="0"/>
          </a:p>
        </p:txBody>
      </p:sp>
      <p:sp>
        <p:nvSpPr>
          <p:cNvPr id="614" name="Google Shape;614;p34"/>
          <p:cNvSpPr/>
          <p:nvPr/>
        </p:nvSpPr>
        <p:spPr>
          <a:xfrm rot="2700000">
            <a:off x="8055633" y="636391"/>
            <a:ext cx="365716" cy="365716"/>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pic>
        <p:nvPicPr>
          <p:cNvPr id="11" name="Imagen 10">
            <a:extLst>
              <a:ext uri="{FF2B5EF4-FFF2-40B4-BE49-F238E27FC236}">
                <a16:creationId xmlns:a16="http://schemas.microsoft.com/office/drawing/2014/main" id="{961B32B4-6C21-5675-FB07-56C22CAF689C}"/>
              </a:ext>
            </a:extLst>
          </p:cNvPr>
          <p:cNvPicPr>
            <a:picLocks noChangeAspect="1"/>
          </p:cNvPicPr>
          <p:nvPr/>
        </p:nvPicPr>
        <p:blipFill>
          <a:blip r:embed="rId3"/>
          <a:stretch>
            <a:fillRect/>
          </a:stretch>
        </p:blipFill>
        <p:spPr>
          <a:xfrm>
            <a:off x="4423512" y="1255433"/>
            <a:ext cx="3556378" cy="296006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p>
            <a:pPr lvl="0"/>
            <a:r>
              <a:rPr lang="es-ES" dirty="0"/>
              <a:t>Estructura de la Población por Edad</a:t>
            </a:r>
            <a:endParaRPr dirty="0"/>
          </a:p>
        </p:txBody>
      </p:sp>
      <p:sp>
        <p:nvSpPr>
          <p:cNvPr id="553" name="Google Shape;553;p33"/>
          <p:cNvSpPr txBox="1">
            <a:spLocks noGrp="1"/>
          </p:cNvSpPr>
          <p:nvPr>
            <p:ph type="subTitle" idx="1"/>
          </p:nvPr>
        </p:nvSpPr>
        <p:spPr>
          <a:xfrm>
            <a:off x="882050" y="2273175"/>
            <a:ext cx="2582100" cy="409800"/>
          </a:xfrm>
          <a:prstGeom prst="rect">
            <a:avLst/>
          </a:prstGeom>
        </p:spPr>
        <p:txBody>
          <a:bodyPr spcFirstLastPara="1" wrap="square" lIns="91425" tIns="91425" rIns="91425" bIns="91425" anchor="b" anchorCtr="0">
            <a:noAutofit/>
          </a:bodyPr>
          <a:lstStyle/>
          <a:p>
            <a:pPr marL="0" lvl="0" indent="0"/>
            <a:r>
              <a:rPr lang="en-US" b="1" dirty="0" err="1"/>
              <a:t>Análisis</a:t>
            </a:r>
            <a:endParaRPr dirty="0"/>
          </a:p>
        </p:txBody>
      </p:sp>
      <p:sp>
        <p:nvSpPr>
          <p:cNvPr id="554" name="Google Shape;554;p33"/>
          <p:cNvSpPr txBox="1">
            <a:spLocks noGrp="1"/>
          </p:cNvSpPr>
          <p:nvPr>
            <p:ph type="subTitle" idx="2"/>
          </p:nvPr>
        </p:nvSpPr>
        <p:spPr>
          <a:xfrm>
            <a:off x="882050" y="2606300"/>
            <a:ext cx="2582100" cy="1630800"/>
          </a:xfrm>
          <a:prstGeom prst="rect">
            <a:avLst/>
          </a:prstGeom>
        </p:spPr>
        <p:txBody>
          <a:bodyPr spcFirstLastPara="1" wrap="square" lIns="91425" tIns="91425" rIns="91425" bIns="91425" anchor="t" anchorCtr="0">
            <a:noAutofit/>
          </a:bodyPr>
          <a:lstStyle/>
          <a:p>
            <a:pPr marL="0" lvl="0" indent="0"/>
            <a:r>
              <a:rPr lang="es-ES" dirty="0"/>
              <a:t>Los datos muestran una clara transición demográfica. La base de la pirámide poblacional (jóvenes) se está estrechando, mientras que la población en edad de trabajar y los adultos mayores aumentan. Esto sugiere una tendencia hacia el </a:t>
            </a:r>
            <a:r>
              <a:rPr lang="es-ES" b="1" dirty="0"/>
              <a:t>envejecimiento de la población</a:t>
            </a:r>
            <a:r>
              <a:rPr lang="es-ES" dirty="0"/>
              <a:t> colombiana.</a:t>
            </a:r>
            <a:endParaRPr dirty="0"/>
          </a:p>
        </p:txBody>
      </p:sp>
      <p:sp>
        <p:nvSpPr>
          <p:cNvPr id="557" name="Google Shape;557;p33"/>
          <p:cNvSpPr/>
          <p:nvPr/>
        </p:nvSpPr>
        <p:spPr>
          <a:xfrm>
            <a:off x="971997" y="1647075"/>
            <a:ext cx="473700" cy="473700"/>
          </a:xfrm>
          <a:prstGeom prst="roundRect">
            <a:avLst>
              <a:gd name="adj" fmla="val 1666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569" name="Google Shape;569;p33"/>
          <p:cNvGrpSpPr/>
          <p:nvPr/>
        </p:nvGrpSpPr>
        <p:grpSpPr>
          <a:xfrm>
            <a:off x="1082496" y="1758279"/>
            <a:ext cx="252679" cy="251296"/>
            <a:chOff x="-5971525" y="3273750"/>
            <a:chExt cx="292250" cy="290650"/>
          </a:xfrm>
        </p:grpSpPr>
        <p:sp>
          <p:nvSpPr>
            <p:cNvPr id="570" name="Google Shape;570;p33"/>
            <p:cNvSpPr/>
            <p:nvPr/>
          </p:nvSpPr>
          <p:spPr>
            <a:xfrm>
              <a:off x="-5868325" y="3273750"/>
              <a:ext cx="85075" cy="84300"/>
            </a:xfrm>
            <a:custGeom>
              <a:avLst/>
              <a:gdLst/>
              <a:ahLst/>
              <a:cxnLst/>
              <a:rect l="l" t="t" r="r" b="b"/>
              <a:pathLst>
                <a:path w="3403" h="3372" extrusionOk="0">
                  <a:moveTo>
                    <a:pt x="1701" y="0"/>
                  </a:moveTo>
                  <a:cubicBezTo>
                    <a:pt x="788" y="0"/>
                    <a:pt x="0" y="756"/>
                    <a:pt x="0" y="1702"/>
                  </a:cubicBezTo>
                  <a:cubicBezTo>
                    <a:pt x="0" y="2615"/>
                    <a:pt x="788" y="3371"/>
                    <a:pt x="1701" y="3371"/>
                  </a:cubicBezTo>
                  <a:cubicBezTo>
                    <a:pt x="2646" y="3371"/>
                    <a:pt x="3403" y="2615"/>
                    <a:pt x="3403" y="1702"/>
                  </a:cubicBezTo>
                  <a:cubicBezTo>
                    <a:pt x="3403" y="756"/>
                    <a:pt x="2646" y="0"/>
                    <a:pt x="170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5971525" y="3308400"/>
              <a:ext cx="292250" cy="256000"/>
            </a:xfrm>
            <a:custGeom>
              <a:avLst/>
              <a:gdLst/>
              <a:ahLst/>
              <a:cxnLst/>
              <a:rect l="l" t="t" r="r" b="b"/>
              <a:pathLst>
                <a:path w="11690" h="10240" extrusionOk="0">
                  <a:moveTo>
                    <a:pt x="2049" y="1"/>
                  </a:moveTo>
                  <a:cubicBezTo>
                    <a:pt x="1324" y="1"/>
                    <a:pt x="694" y="599"/>
                    <a:pt x="694" y="1355"/>
                  </a:cubicBezTo>
                  <a:cubicBezTo>
                    <a:pt x="694" y="1733"/>
                    <a:pt x="852" y="2080"/>
                    <a:pt x="1072" y="2300"/>
                  </a:cubicBezTo>
                  <a:cubicBezTo>
                    <a:pt x="442" y="2647"/>
                    <a:pt x="1" y="3340"/>
                    <a:pt x="1" y="4096"/>
                  </a:cubicBezTo>
                  <a:lnTo>
                    <a:pt x="1" y="5766"/>
                  </a:lnTo>
                  <a:cubicBezTo>
                    <a:pt x="1" y="6207"/>
                    <a:pt x="284" y="6617"/>
                    <a:pt x="694" y="6774"/>
                  </a:cubicBezTo>
                  <a:lnTo>
                    <a:pt x="694" y="8538"/>
                  </a:lnTo>
                  <a:cubicBezTo>
                    <a:pt x="694" y="9074"/>
                    <a:pt x="1167" y="9546"/>
                    <a:pt x="1702" y="9546"/>
                  </a:cubicBezTo>
                  <a:lnTo>
                    <a:pt x="2364" y="9546"/>
                  </a:lnTo>
                  <a:cubicBezTo>
                    <a:pt x="2931" y="9546"/>
                    <a:pt x="3403" y="9074"/>
                    <a:pt x="3403" y="8538"/>
                  </a:cubicBezTo>
                  <a:lnTo>
                    <a:pt x="3403" y="6774"/>
                  </a:lnTo>
                  <a:cubicBezTo>
                    <a:pt x="3529" y="6711"/>
                    <a:pt x="3624" y="6648"/>
                    <a:pt x="3750" y="6522"/>
                  </a:cubicBezTo>
                  <a:cubicBezTo>
                    <a:pt x="3876" y="6585"/>
                    <a:pt x="3939" y="6680"/>
                    <a:pt x="4097" y="6774"/>
                  </a:cubicBezTo>
                  <a:lnTo>
                    <a:pt x="4097" y="9200"/>
                  </a:lnTo>
                  <a:cubicBezTo>
                    <a:pt x="4097" y="9735"/>
                    <a:pt x="4569" y="10240"/>
                    <a:pt x="5136" y="10240"/>
                  </a:cubicBezTo>
                  <a:lnTo>
                    <a:pt x="6522" y="10240"/>
                  </a:lnTo>
                  <a:cubicBezTo>
                    <a:pt x="7058" y="10240"/>
                    <a:pt x="7562" y="9767"/>
                    <a:pt x="7562" y="9200"/>
                  </a:cubicBezTo>
                  <a:lnTo>
                    <a:pt x="7562" y="6774"/>
                  </a:lnTo>
                  <a:cubicBezTo>
                    <a:pt x="7688" y="6711"/>
                    <a:pt x="7814" y="6648"/>
                    <a:pt x="7940" y="6522"/>
                  </a:cubicBezTo>
                  <a:cubicBezTo>
                    <a:pt x="8035" y="6585"/>
                    <a:pt x="8129" y="6680"/>
                    <a:pt x="8287" y="6774"/>
                  </a:cubicBezTo>
                  <a:lnTo>
                    <a:pt x="8287" y="8538"/>
                  </a:lnTo>
                  <a:cubicBezTo>
                    <a:pt x="8287" y="9074"/>
                    <a:pt x="8759" y="9546"/>
                    <a:pt x="9295" y="9546"/>
                  </a:cubicBezTo>
                  <a:lnTo>
                    <a:pt x="9988" y="9546"/>
                  </a:lnTo>
                  <a:cubicBezTo>
                    <a:pt x="10524" y="9546"/>
                    <a:pt x="10996" y="9074"/>
                    <a:pt x="10996" y="8538"/>
                  </a:cubicBezTo>
                  <a:lnTo>
                    <a:pt x="10996" y="6774"/>
                  </a:lnTo>
                  <a:cubicBezTo>
                    <a:pt x="11406" y="6617"/>
                    <a:pt x="11658" y="6238"/>
                    <a:pt x="11658" y="5766"/>
                  </a:cubicBezTo>
                  <a:lnTo>
                    <a:pt x="11658" y="4096"/>
                  </a:lnTo>
                  <a:cubicBezTo>
                    <a:pt x="11689" y="3340"/>
                    <a:pt x="11280" y="2678"/>
                    <a:pt x="10650" y="2300"/>
                  </a:cubicBezTo>
                  <a:cubicBezTo>
                    <a:pt x="10870" y="2080"/>
                    <a:pt x="11028" y="1733"/>
                    <a:pt x="11028" y="1355"/>
                  </a:cubicBezTo>
                  <a:cubicBezTo>
                    <a:pt x="11028" y="599"/>
                    <a:pt x="10398" y="1"/>
                    <a:pt x="9641" y="1"/>
                  </a:cubicBezTo>
                  <a:cubicBezTo>
                    <a:pt x="8917" y="1"/>
                    <a:pt x="8287" y="599"/>
                    <a:pt x="8287" y="1355"/>
                  </a:cubicBezTo>
                  <a:cubicBezTo>
                    <a:pt x="8287" y="1733"/>
                    <a:pt x="8444" y="2080"/>
                    <a:pt x="8665" y="2300"/>
                  </a:cubicBezTo>
                  <a:cubicBezTo>
                    <a:pt x="8444" y="2426"/>
                    <a:pt x="8224" y="2584"/>
                    <a:pt x="8066" y="2773"/>
                  </a:cubicBezTo>
                  <a:cubicBezTo>
                    <a:pt x="7972" y="2521"/>
                    <a:pt x="7751" y="2237"/>
                    <a:pt x="7562" y="2017"/>
                  </a:cubicBezTo>
                  <a:cubicBezTo>
                    <a:pt x="7216" y="2395"/>
                    <a:pt x="6743" y="2584"/>
                    <a:pt x="6239" y="2647"/>
                  </a:cubicBezTo>
                  <a:lnTo>
                    <a:pt x="6239" y="4380"/>
                  </a:lnTo>
                  <a:cubicBezTo>
                    <a:pt x="6239" y="4604"/>
                    <a:pt x="6043" y="4722"/>
                    <a:pt x="5851" y="4722"/>
                  </a:cubicBezTo>
                  <a:cubicBezTo>
                    <a:pt x="5665" y="4722"/>
                    <a:pt x="5483" y="4612"/>
                    <a:pt x="5483" y="4380"/>
                  </a:cubicBezTo>
                  <a:lnTo>
                    <a:pt x="5483" y="2647"/>
                  </a:lnTo>
                  <a:cubicBezTo>
                    <a:pt x="4979" y="2584"/>
                    <a:pt x="4506" y="2332"/>
                    <a:pt x="4160" y="2017"/>
                  </a:cubicBezTo>
                  <a:cubicBezTo>
                    <a:pt x="3908" y="2237"/>
                    <a:pt x="3750" y="2521"/>
                    <a:pt x="3624" y="2773"/>
                  </a:cubicBezTo>
                  <a:cubicBezTo>
                    <a:pt x="3466" y="2584"/>
                    <a:pt x="3277" y="2426"/>
                    <a:pt x="3057" y="2300"/>
                  </a:cubicBezTo>
                  <a:cubicBezTo>
                    <a:pt x="3277" y="2080"/>
                    <a:pt x="3435" y="1733"/>
                    <a:pt x="3435" y="1355"/>
                  </a:cubicBezTo>
                  <a:cubicBezTo>
                    <a:pt x="3435" y="599"/>
                    <a:pt x="2805" y="1"/>
                    <a:pt x="20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33"/>
          <p:cNvGrpSpPr/>
          <p:nvPr/>
        </p:nvGrpSpPr>
        <p:grpSpPr>
          <a:xfrm>
            <a:off x="4127388" y="1881250"/>
            <a:ext cx="889200" cy="2251775"/>
            <a:chOff x="4127388" y="1728850"/>
            <a:chExt cx="889200" cy="2251775"/>
          </a:xfrm>
        </p:grpSpPr>
        <p:sp>
          <p:nvSpPr>
            <p:cNvPr id="573" name="Google Shape;573;p33"/>
            <p:cNvSpPr/>
            <p:nvPr/>
          </p:nvSpPr>
          <p:spPr>
            <a:xfrm>
              <a:off x="4127400" y="3614925"/>
              <a:ext cx="365700" cy="365700"/>
            </a:xfrm>
            <a:prstGeom prst="mathMultiply">
              <a:avLst>
                <a:gd name="adj1" fmla="val 150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574" name="Google Shape;574;p33"/>
            <p:cNvGrpSpPr/>
            <p:nvPr/>
          </p:nvGrpSpPr>
          <p:grpSpPr>
            <a:xfrm>
              <a:off x="4127388" y="2120763"/>
              <a:ext cx="889200" cy="1303800"/>
              <a:chOff x="6667625" y="1386400"/>
              <a:chExt cx="889200" cy="1303800"/>
            </a:xfrm>
          </p:grpSpPr>
          <p:sp>
            <p:nvSpPr>
              <p:cNvPr id="575" name="Google Shape;575;p33"/>
              <p:cNvSpPr/>
              <p:nvPr/>
            </p:nvSpPr>
            <p:spPr>
              <a:xfrm flipH="1">
                <a:off x="6667625" y="1386400"/>
                <a:ext cx="889200" cy="1303800"/>
              </a:xfrm>
              <a:prstGeom prst="roundRect">
                <a:avLst>
                  <a:gd name="adj" fmla="val 4414"/>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576" name="Google Shape;576;p33"/>
              <p:cNvGrpSpPr/>
              <p:nvPr/>
            </p:nvGrpSpPr>
            <p:grpSpPr>
              <a:xfrm flipH="1">
                <a:off x="6852125" y="1475203"/>
                <a:ext cx="520200" cy="520275"/>
                <a:chOff x="3085390" y="542328"/>
                <a:chExt cx="520200" cy="520275"/>
              </a:xfrm>
            </p:grpSpPr>
            <p:sp>
              <p:nvSpPr>
                <p:cNvPr id="577" name="Google Shape;577;p33"/>
                <p:cNvSpPr/>
                <p:nvPr/>
              </p:nvSpPr>
              <p:spPr>
                <a:xfrm>
                  <a:off x="3085390" y="542328"/>
                  <a:ext cx="520200" cy="5202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578" name="Google Shape;578;p33"/>
                <p:cNvSpPr/>
                <p:nvPr/>
              </p:nvSpPr>
              <p:spPr>
                <a:xfrm rot="-5400000">
                  <a:off x="3085390" y="542403"/>
                  <a:ext cx="520200" cy="520200"/>
                </a:xfrm>
                <a:prstGeom prst="pie">
                  <a:avLst>
                    <a:gd name="adj1" fmla="val 0"/>
                    <a:gd name="adj2" fmla="val 14261696"/>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nvGrpSpPr>
              <p:cNvPr id="579" name="Google Shape;579;p33"/>
              <p:cNvGrpSpPr/>
              <p:nvPr/>
            </p:nvGrpSpPr>
            <p:grpSpPr>
              <a:xfrm flipH="1">
                <a:off x="6786426" y="2143588"/>
                <a:ext cx="651599" cy="140302"/>
                <a:chOff x="6753000" y="2126225"/>
                <a:chExt cx="605125" cy="130307"/>
              </a:xfrm>
            </p:grpSpPr>
            <p:grpSp>
              <p:nvGrpSpPr>
                <p:cNvPr id="580" name="Google Shape;580;p33"/>
                <p:cNvGrpSpPr/>
                <p:nvPr/>
              </p:nvGrpSpPr>
              <p:grpSpPr>
                <a:xfrm>
                  <a:off x="6753000" y="2126225"/>
                  <a:ext cx="478200" cy="130307"/>
                  <a:chOff x="6753000" y="1974775"/>
                  <a:chExt cx="478200" cy="130307"/>
                </a:xfrm>
              </p:grpSpPr>
              <p:cxnSp>
                <p:nvCxnSpPr>
                  <p:cNvPr id="581" name="Google Shape;581;p33"/>
                  <p:cNvCxnSpPr/>
                  <p:nvPr/>
                </p:nvCxnSpPr>
                <p:spPr>
                  <a:xfrm rot="10800000">
                    <a:off x="6753000" y="1974775"/>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582" name="Google Shape;582;p33"/>
                  <p:cNvCxnSpPr/>
                  <p:nvPr/>
                </p:nvCxnSpPr>
                <p:spPr>
                  <a:xfrm rot="10800000">
                    <a:off x="6817500" y="2039925"/>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583" name="Google Shape;583;p33"/>
                  <p:cNvCxnSpPr/>
                  <p:nvPr/>
                </p:nvCxnSpPr>
                <p:spPr>
                  <a:xfrm rot="10800000">
                    <a:off x="6753000" y="2105082"/>
                    <a:ext cx="478200" cy="0"/>
                  </a:xfrm>
                  <a:prstGeom prst="straightConnector1">
                    <a:avLst/>
                  </a:prstGeom>
                  <a:noFill/>
                  <a:ln w="19050" cap="flat" cmpd="sng">
                    <a:solidFill>
                      <a:schemeClr val="dk1"/>
                    </a:solidFill>
                    <a:prstDash val="solid"/>
                    <a:round/>
                    <a:headEnd type="none" w="med" len="med"/>
                    <a:tailEnd type="none" w="med" len="med"/>
                  </a:ln>
                </p:spPr>
              </p:cxnSp>
            </p:grpSp>
            <p:sp>
              <p:nvSpPr>
                <p:cNvPr id="584" name="Google Shape;584;p33"/>
                <p:cNvSpPr/>
                <p:nvPr/>
              </p:nvSpPr>
              <p:spPr>
                <a:xfrm>
                  <a:off x="7302325" y="2161850"/>
                  <a:ext cx="55800" cy="55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nvGrpSpPr>
              <p:cNvPr id="585" name="Google Shape;585;p33"/>
              <p:cNvGrpSpPr/>
              <p:nvPr/>
            </p:nvGrpSpPr>
            <p:grpSpPr>
              <a:xfrm flipH="1">
                <a:off x="6786426" y="2401404"/>
                <a:ext cx="651599" cy="140294"/>
                <a:chOff x="6753000" y="2365675"/>
                <a:chExt cx="605125" cy="130300"/>
              </a:xfrm>
            </p:grpSpPr>
            <p:grpSp>
              <p:nvGrpSpPr>
                <p:cNvPr id="586" name="Google Shape;586;p33"/>
                <p:cNvGrpSpPr/>
                <p:nvPr/>
              </p:nvGrpSpPr>
              <p:grpSpPr>
                <a:xfrm>
                  <a:off x="6753000" y="2365675"/>
                  <a:ext cx="478200" cy="130300"/>
                  <a:chOff x="6753000" y="2365675"/>
                  <a:chExt cx="478200" cy="130300"/>
                </a:xfrm>
              </p:grpSpPr>
              <p:cxnSp>
                <p:nvCxnSpPr>
                  <p:cNvPr id="587" name="Google Shape;587;p33"/>
                  <p:cNvCxnSpPr/>
                  <p:nvPr/>
                </p:nvCxnSpPr>
                <p:spPr>
                  <a:xfrm rot="10800000">
                    <a:off x="6817500" y="2365675"/>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588" name="Google Shape;588;p33"/>
                  <p:cNvCxnSpPr/>
                  <p:nvPr/>
                </p:nvCxnSpPr>
                <p:spPr>
                  <a:xfrm rot="10800000">
                    <a:off x="6753000" y="2430818"/>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589" name="Google Shape;589;p33"/>
                  <p:cNvCxnSpPr/>
                  <p:nvPr/>
                </p:nvCxnSpPr>
                <p:spPr>
                  <a:xfrm rot="10800000">
                    <a:off x="6837600" y="2495975"/>
                    <a:ext cx="393600" cy="0"/>
                  </a:xfrm>
                  <a:prstGeom prst="straightConnector1">
                    <a:avLst/>
                  </a:prstGeom>
                  <a:noFill/>
                  <a:ln w="19050" cap="flat" cmpd="sng">
                    <a:solidFill>
                      <a:schemeClr val="dk1"/>
                    </a:solidFill>
                    <a:prstDash val="solid"/>
                    <a:round/>
                    <a:headEnd type="none" w="med" len="med"/>
                    <a:tailEnd type="none" w="med" len="med"/>
                  </a:ln>
                </p:spPr>
              </p:cxnSp>
            </p:grpSp>
            <p:sp>
              <p:nvSpPr>
                <p:cNvPr id="590" name="Google Shape;590;p33"/>
                <p:cNvSpPr/>
                <p:nvPr/>
              </p:nvSpPr>
              <p:spPr>
                <a:xfrm>
                  <a:off x="7302325" y="2390922"/>
                  <a:ext cx="55800" cy="55800"/>
                </a:xfrm>
                <a:prstGeom prst="ellipse">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sp>
          <p:nvSpPr>
            <p:cNvPr id="591" name="Google Shape;591;p33"/>
            <p:cNvSpPr/>
            <p:nvPr/>
          </p:nvSpPr>
          <p:spPr>
            <a:xfrm>
              <a:off x="4669416" y="1728850"/>
              <a:ext cx="274200" cy="274200"/>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pic>
        <p:nvPicPr>
          <p:cNvPr id="7" name="Imagen 6">
            <a:extLst>
              <a:ext uri="{FF2B5EF4-FFF2-40B4-BE49-F238E27FC236}">
                <a16:creationId xmlns:a16="http://schemas.microsoft.com/office/drawing/2014/main" id="{9966A6D7-0BC7-2F39-B813-208A7FFC3415}"/>
              </a:ext>
            </a:extLst>
          </p:cNvPr>
          <p:cNvPicPr>
            <a:picLocks noChangeAspect="1"/>
          </p:cNvPicPr>
          <p:nvPr/>
        </p:nvPicPr>
        <p:blipFill>
          <a:blip r:embed="rId3"/>
          <a:stretch>
            <a:fillRect/>
          </a:stretch>
        </p:blipFill>
        <p:spPr>
          <a:xfrm>
            <a:off x="5201088" y="1647075"/>
            <a:ext cx="3517941" cy="237821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18"/>
        <p:cNvGrpSpPr/>
        <p:nvPr/>
      </p:nvGrpSpPr>
      <p:grpSpPr>
        <a:xfrm>
          <a:off x="0" y="0"/>
          <a:ext cx="0" cy="0"/>
          <a:chOff x="0" y="0"/>
          <a:chExt cx="0" cy="0"/>
        </a:xfrm>
      </p:grpSpPr>
      <p:sp>
        <p:nvSpPr>
          <p:cNvPr id="619" name="Google Shape;619;p35"/>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p>
            <a:pPr lvl="0"/>
            <a:r>
              <a:rPr lang="en-US" dirty="0" err="1"/>
              <a:t>Alfabetismo</a:t>
            </a:r>
            <a:endParaRPr dirty="0"/>
          </a:p>
        </p:txBody>
      </p:sp>
      <p:sp>
        <p:nvSpPr>
          <p:cNvPr id="620" name="Google Shape;620;p35"/>
          <p:cNvSpPr txBox="1">
            <a:spLocks noGrp="1"/>
          </p:cNvSpPr>
          <p:nvPr>
            <p:ph type="subTitle" idx="1"/>
          </p:nvPr>
        </p:nvSpPr>
        <p:spPr>
          <a:xfrm>
            <a:off x="1263120" y="1487241"/>
            <a:ext cx="3208800" cy="40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s-CO" dirty="0"/>
              <a:t>Análisis</a:t>
            </a:r>
            <a:endParaRPr dirty="0"/>
          </a:p>
        </p:txBody>
      </p:sp>
      <p:sp>
        <p:nvSpPr>
          <p:cNvPr id="621" name="Google Shape;621;p35"/>
          <p:cNvSpPr txBox="1">
            <a:spLocks noGrp="1"/>
          </p:cNvSpPr>
          <p:nvPr>
            <p:ph type="subTitle" idx="2"/>
          </p:nvPr>
        </p:nvSpPr>
        <p:spPr>
          <a:xfrm>
            <a:off x="1263120" y="1820366"/>
            <a:ext cx="3208800" cy="1097400"/>
          </a:xfrm>
          <a:prstGeom prst="rect">
            <a:avLst/>
          </a:prstGeom>
        </p:spPr>
        <p:txBody>
          <a:bodyPr spcFirstLastPara="1" wrap="square" lIns="91425" tIns="91425" rIns="91425" bIns="91425" anchor="t" anchorCtr="0">
            <a:noAutofit/>
          </a:bodyPr>
          <a:lstStyle/>
          <a:p>
            <a:pPr marL="0" lvl="0" indent="0"/>
            <a:r>
              <a:rPr lang="es-ES" dirty="0"/>
              <a:t>Colombia ha alcanzado altas tasas de alfabetismo, superando el 92% en la población mayor de 5 años. Es destacable que las mujeres presentan tasas ligeramente superiores a las de los hombres, especialmente en los grupos más jóvenes, cerrando la brecha de género histórica en este indicador.</a:t>
            </a:r>
            <a:endParaRPr dirty="0"/>
          </a:p>
        </p:txBody>
      </p:sp>
      <p:sp>
        <p:nvSpPr>
          <p:cNvPr id="628" name="Google Shape;628;p35"/>
          <p:cNvSpPr/>
          <p:nvPr/>
        </p:nvSpPr>
        <p:spPr>
          <a:xfrm>
            <a:off x="713222" y="1455291"/>
            <a:ext cx="473700" cy="473700"/>
          </a:xfrm>
          <a:prstGeom prst="roundRect">
            <a:avLst>
              <a:gd name="adj" fmla="val 16667"/>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646" name="Google Shape;646;p35"/>
          <p:cNvGrpSpPr/>
          <p:nvPr/>
        </p:nvGrpSpPr>
        <p:grpSpPr>
          <a:xfrm>
            <a:off x="797961" y="1561768"/>
            <a:ext cx="265003" cy="260757"/>
            <a:chOff x="5716825" y="3235950"/>
            <a:chExt cx="300900" cy="295375"/>
          </a:xfrm>
        </p:grpSpPr>
        <p:sp>
          <p:nvSpPr>
            <p:cNvPr id="647" name="Google Shape;647;p35"/>
            <p:cNvSpPr/>
            <p:nvPr/>
          </p:nvSpPr>
          <p:spPr>
            <a:xfrm>
              <a:off x="5716825" y="3309975"/>
              <a:ext cx="137075" cy="146525"/>
            </a:xfrm>
            <a:custGeom>
              <a:avLst/>
              <a:gdLst/>
              <a:ahLst/>
              <a:cxnLst/>
              <a:rect l="l" t="t" r="r" b="b"/>
              <a:pathLst>
                <a:path w="5483" h="5861" extrusionOk="0">
                  <a:moveTo>
                    <a:pt x="2584" y="1"/>
                  </a:moveTo>
                  <a:lnTo>
                    <a:pt x="410" y="2206"/>
                  </a:lnTo>
                  <a:cubicBezTo>
                    <a:pt x="1" y="2615"/>
                    <a:pt x="1" y="3277"/>
                    <a:pt x="410" y="3655"/>
                  </a:cubicBezTo>
                  <a:lnTo>
                    <a:pt x="2584" y="5860"/>
                  </a:lnTo>
                  <a:lnTo>
                    <a:pt x="3781" y="4632"/>
                  </a:lnTo>
                  <a:cubicBezTo>
                    <a:pt x="3844" y="4584"/>
                    <a:pt x="3939" y="4561"/>
                    <a:pt x="4029" y="4561"/>
                  </a:cubicBezTo>
                  <a:cubicBezTo>
                    <a:pt x="4120" y="4561"/>
                    <a:pt x="4206" y="4584"/>
                    <a:pt x="4254" y="4632"/>
                  </a:cubicBezTo>
                  <a:lnTo>
                    <a:pt x="4726" y="5104"/>
                  </a:lnTo>
                  <a:cubicBezTo>
                    <a:pt x="4789" y="5167"/>
                    <a:pt x="4884" y="5199"/>
                    <a:pt x="4974" y="5199"/>
                  </a:cubicBezTo>
                  <a:cubicBezTo>
                    <a:pt x="5065" y="5199"/>
                    <a:pt x="5152" y="5167"/>
                    <a:pt x="5199" y="5104"/>
                  </a:cubicBezTo>
                  <a:cubicBezTo>
                    <a:pt x="5325" y="5010"/>
                    <a:pt x="5325" y="4758"/>
                    <a:pt x="5199" y="4632"/>
                  </a:cubicBezTo>
                  <a:lnTo>
                    <a:pt x="4726" y="4159"/>
                  </a:lnTo>
                  <a:cubicBezTo>
                    <a:pt x="4632" y="4065"/>
                    <a:pt x="4632" y="3813"/>
                    <a:pt x="4726" y="3687"/>
                  </a:cubicBezTo>
                  <a:lnTo>
                    <a:pt x="5482" y="2962"/>
                  </a:lnTo>
                  <a:lnTo>
                    <a:pt x="5010" y="2489"/>
                  </a:lnTo>
                  <a:lnTo>
                    <a:pt x="4789" y="2710"/>
                  </a:lnTo>
                  <a:cubicBezTo>
                    <a:pt x="4584" y="2915"/>
                    <a:pt x="4317" y="3017"/>
                    <a:pt x="4049" y="3017"/>
                  </a:cubicBezTo>
                  <a:cubicBezTo>
                    <a:pt x="3781" y="3017"/>
                    <a:pt x="3513" y="2915"/>
                    <a:pt x="3309" y="2710"/>
                  </a:cubicBezTo>
                  <a:cubicBezTo>
                    <a:pt x="2930" y="2332"/>
                    <a:pt x="2930" y="1670"/>
                    <a:pt x="3309" y="1261"/>
                  </a:cubicBezTo>
                  <a:lnTo>
                    <a:pt x="3561" y="1040"/>
                  </a:lnTo>
                  <a:lnTo>
                    <a:pt x="25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5"/>
            <p:cNvSpPr/>
            <p:nvPr/>
          </p:nvSpPr>
          <p:spPr>
            <a:xfrm>
              <a:off x="5794025" y="3235950"/>
              <a:ext cx="145725" cy="133900"/>
            </a:xfrm>
            <a:custGeom>
              <a:avLst/>
              <a:gdLst/>
              <a:ahLst/>
              <a:cxnLst/>
              <a:rect l="l" t="t" r="r" b="b"/>
              <a:pathLst>
                <a:path w="5829" h="5356" extrusionOk="0">
                  <a:moveTo>
                    <a:pt x="2926" y="0"/>
                  </a:moveTo>
                  <a:cubicBezTo>
                    <a:pt x="2662" y="0"/>
                    <a:pt x="2394" y="95"/>
                    <a:pt x="2205" y="284"/>
                  </a:cubicBezTo>
                  <a:lnTo>
                    <a:pt x="0" y="2457"/>
                  </a:lnTo>
                  <a:lnTo>
                    <a:pt x="1229" y="3686"/>
                  </a:lnTo>
                  <a:cubicBezTo>
                    <a:pt x="1323" y="3781"/>
                    <a:pt x="1323" y="4033"/>
                    <a:pt x="1229" y="4127"/>
                  </a:cubicBezTo>
                  <a:lnTo>
                    <a:pt x="725" y="4600"/>
                  </a:lnTo>
                  <a:cubicBezTo>
                    <a:pt x="630" y="4726"/>
                    <a:pt x="630" y="4978"/>
                    <a:pt x="725" y="5072"/>
                  </a:cubicBezTo>
                  <a:cubicBezTo>
                    <a:pt x="788" y="5135"/>
                    <a:pt x="882" y="5167"/>
                    <a:pt x="977" y="5167"/>
                  </a:cubicBezTo>
                  <a:cubicBezTo>
                    <a:pt x="1071" y="5167"/>
                    <a:pt x="1166" y="5135"/>
                    <a:pt x="1229" y="5072"/>
                  </a:cubicBezTo>
                  <a:lnTo>
                    <a:pt x="1701" y="4600"/>
                  </a:lnTo>
                  <a:cubicBezTo>
                    <a:pt x="1749" y="4553"/>
                    <a:pt x="1835" y="4529"/>
                    <a:pt x="1926" y="4529"/>
                  </a:cubicBezTo>
                  <a:cubicBezTo>
                    <a:pt x="2016" y="4529"/>
                    <a:pt x="2111" y="4553"/>
                    <a:pt x="2174" y="4600"/>
                  </a:cubicBezTo>
                  <a:lnTo>
                    <a:pt x="2898" y="5356"/>
                  </a:lnTo>
                  <a:lnTo>
                    <a:pt x="3371" y="4883"/>
                  </a:lnTo>
                  <a:lnTo>
                    <a:pt x="3151" y="4663"/>
                  </a:lnTo>
                  <a:cubicBezTo>
                    <a:pt x="2741" y="4253"/>
                    <a:pt x="2741" y="3592"/>
                    <a:pt x="3151" y="3214"/>
                  </a:cubicBezTo>
                  <a:cubicBezTo>
                    <a:pt x="3340" y="3009"/>
                    <a:pt x="3607" y="2906"/>
                    <a:pt x="3875" y="2906"/>
                  </a:cubicBezTo>
                  <a:cubicBezTo>
                    <a:pt x="4143" y="2906"/>
                    <a:pt x="4411" y="3009"/>
                    <a:pt x="4600" y="3214"/>
                  </a:cubicBezTo>
                  <a:lnTo>
                    <a:pt x="4852" y="3434"/>
                  </a:lnTo>
                  <a:lnTo>
                    <a:pt x="5828" y="2457"/>
                  </a:lnTo>
                  <a:lnTo>
                    <a:pt x="3623" y="284"/>
                  </a:lnTo>
                  <a:cubicBezTo>
                    <a:pt x="3450" y="95"/>
                    <a:pt x="3190" y="0"/>
                    <a:pt x="29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5"/>
            <p:cNvSpPr/>
            <p:nvPr/>
          </p:nvSpPr>
          <p:spPr>
            <a:xfrm>
              <a:off x="5880650" y="3309975"/>
              <a:ext cx="137075" cy="145725"/>
            </a:xfrm>
            <a:custGeom>
              <a:avLst/>
              <a:gdLst/>
              <a:ahLst/>
              <a:cxnLst/>
              <a:rect l="l" t="t" r="r" b="b"/>
              <a:pathLst>
                <a:path w="5483" h="5829" extrusionOk="0">
                  <a:moveTo>
                    <a:pt x="2899" y="1"/>
                  </a:moveTo>
                  <a:lnTo>
                    <a:pt x="1702" y="1229"/>
                  </a:lnTo>
                  <a:cubicBezTo>
                    <a:pt x="1639" y="1292"/>
                    <a:pt x="1544" y="1324"/>
                    <a:pt x="1450" y="1324"/>
                  </a:cubicBezTo>
                  <a:cubicBezTo>
                    <a:pt x="1355" y="1324"/>
                    <a:pt x="1261" y="1292"/>
                    <a:pt x="1198" y="1229"/>
                  </a:cubicBezTo>
                  <a:lnTo>
                    <a:pt x="725" y="757"/>
                  </a:lnTo>
                  <a:cubicBezTo>
                    <a:pt x="678" y="694"/>
                    <a:pt x="591" y="662"/>
                    <a:pt x="501" y="662"/>
                  </a:cubicBezTo>
                  <a:cubicBezTo>
                    <a:pt x="410" y="662"/>
                    <a:pt x="316" y="694"/>
                    <a:pt x="253" y="757"/>
                  </a:cubicBezTo>
                  <a:cubicBezTo>
                    <a:pt x="158" y="883"/>
                    <a:pt x="158" y="1103"/>
                    <a:pt x="253" y="1229"/>
                  </a:cubicBezTo>
                  <a:lnTo>
                    <a:pt x="725" y="1702"/>
                  </a:lnTo>
                  <a:cubicBezTo>
                    <a:pt x="851" y="1828"/>
                    <a:pt x="851" y="2048"/>
                    <a:pt x="725" y="2174"/>
                  </a:cubicBezTo>
                  <a:lnTo>
                    <a:pt x="1" y="2899"/>
                  </a:lnTo>
                  <a:lnTo>
                    <a:pt x="473" y="3372"/>
                  </a:lnTo>
                  <a:lnTo>
                    <a:pt x="694" y="3151"/>
                  </a:lnTo>
                  <a:cubicBezTo>
                    <a:pt x="898" y="2946"/>
                    <a:pt x="1166" y="2844"/>
                    <a:pt x="1434" y="2844"/>
                  </a:cubicBezTo>
                  <a:cubicBezTo>
                    <a:pt x="1702" y="2844"/>
                    <a:pt x="1970" y="2946"/>
                    <a:pt x="2174" y="3151"/>
                  </a:cubicBezTo>
                  <a:cubicBezTo>
                    <a:pt x="2552" y="3529"/>
                    <a:pt x="2552" y="4222"/>
                    <a:pt x="2174" y="4600"/>
                  </a:cubicBezTo>
                  <a:lnTo>
                    <a:pt x="1922" y="4852"/>
                  </a:lnTo>
                  <a:lnTo>
                    <a:pt x="2899" y="5829"/>
                  </a:lnTo>
                  <a:lnTo>
                    <a:pt x="5073" y="3655"/>
                  </a:lnTo>
                  <a:cubicBezTo>
                    <a:pt x="5482" y="3277"/>
                    <a:pt x="5482" y="2615"/>
                    <a:pt x="5073" y="2206"/>
                  </a:cubicBezTo>
                  <a:lnTo>
                    <a:pt x="289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5"/>
            <p:cNvSpPr/>
            <p:nvPr/>
          </p:nvSpPr>
          <p:spPr>
            <a:xfrm>
              <a:off x="5794025" y="3396625"/>
              <a:ext cx="147300" cy="134700"/>
            </a:xfrm>
            <a:custGeom>
              <a:avLst/>
              <a:gdLst/>
              <a:ahLst/>
              <a:cxnLst/>
              <a:rect l="l" t="t" r="r" b="b"/>
              <a:pathLst>
                <a:path w="5892" h="5388" extrusionOk="0">
                  <a:moveTo>
                    <a:pt x="2993" y="0"/>
                  </a:moveTo>
                  <a:lnTo>
                    <a:pt x="2520" y="473"/>
                  </a:lnTo>
                  <a:lnTo>
                    <a:pt x="2741" y="725"/>
                  </a:lnTo>
                  <a:cubicBezTo>
                    <a:pt x="3151" y="1103"/>
                    <a:pt x="3151" y="1764"/>
                    <a:pt x="2741" y="2174"/>
                  </a:cubicBezTo>
                  <a:cubicBezTo>
                    <a:pt x="2505" y="2363"/>
                    <a:pt x="2221" y="2457"/>
                    <a:pt x="1949" y="2457"/>
                  </a:cubicBezTo>
                  <a:cubicBezTo>
                    <a:pt x="1678" y="2457"/>
                    <a:pt x="1418" y="2363"/>
                    <a:pt x="1229" y="2174"/>
                  </a:cubicBezTo>
                  <a:lnTo>
                    <a:pt x="977" y="1922"/>
                  </a:lnTo>
                  <a:lnTo>
                    <a:pt x="0" y="2930"/>
                  </a:lnTo>
                  <a:lnTo>
                    <a:pt x="2205" y="5072"/>
                  </a:lnTo>
                  <a:cubicBezTo>
                    <a:pt x="2394" y="5293"/>
                    <a:pt x="2678" y="5387"/>
                    <a:pt x="2930" y="5387"/>
                  </a:cubicBezTo>
                  <a:cubicBezTo>
                    <a:pt x="3214" y="5387"/>
                    <a:pt x="3497" y="5293"/>
                    <a:pt x="3686" y="5072"/>
                  </a:cubicBezTo>
                  <a:lnTo>
                    <a:pt x="5891" y="2930"/>
                  </a:lnTo>
                  <a:lnTo>
                    <a:pt x="4663" y="1701"/>
                  </a:lnTo>
                  <a:cubicBezTo>
                    <a:pt x="4568" y="1575"/>
                    <a:pt x="4568" y="1355"/>
                    <a:pt x="4663" y="1229"/>
                  </a:cubicBezTo>
                  <a:lnTo>
                    <a:pt x="5167" y="756"/>
                  </a:lnTo>
                  <a:cubicBezTo>
                    <a:pt x="5261" y="630"/>
                    <a:pt x="5261" y="410"/>
                    <a:pt x="5167" y="284"/>
                  </a:cubicBezTo>
                  <a:cubicBezTo>
                    <a:pt x="5104" y="221"/>
                    <a:pt x="5009" y="189"/>
                    <a:pt x="4915" y="189"/>
                  </a:cubicBezTo>
                  <a:cubicBezTo>
                    <a:pt x="4820" y="189"/>
                    <a:pt x="4726" y="221"/>
                    <a:pt x="4663" y="284"/>
                  </a:cubicBezTo>
                  <a:lnTo>
                    <a:pt x="4190" y="756"/>
                  </a:lnTo>
                  <a:cubicBezTo>
                    <a:pt x="4143" y="819"/>
                    <a:pt x="4056" y="851"/>
                    <a:pt x="3966" y="851"/>
                  </a:cubicBezTo>
                  <a:cubicBezTo>
                    <a:pt x="3875" y="851"/>
                    <a:pt x="3781" y="819"/>
                    <a:pt x="3718" y="756"/>
                  </a:cubicBezTo>
                  <a:lnTo>
                    <a:pt x="299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15" name="Imagen 14">
            <a:extLst>
              <a:ext uri="{FF2B5EF4-FFF2-40B4-BE49-F238E27FC236}">
                <a16:creationId xmlns:a16="http://schemas.microsoft.com/office/drawing/2014/main" id="{460FF789-39E2-8FA5-ABB6-CF05CC162E35}"/>
              </a:ext>
            </a:extLst>
          </p:cNvPr>
          <p:cNvPicPr>
            <a:picLocks noChangeAspect="1"/>
          </p:cNvPicPr>
          <p:nvPr/>
        </p:nvPicPr>
        <p:blipFill>
          <a:blip r:embed="rId3"/>
          <a:stretch>
            <a:fillRect/>
          </a:stretch>
        </p:blipFill>
        <p:spPr>
          <a:xfrm>
            <a:off x="4487236" y="1489681"/>
            <a:ext cx="3858803" cy="2164137"/>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54"/>
        <p:cNvGrpSpPr/>
        <p:nvPr/>
      </p:nvGrpSpPr>
      <p:grpSpPr>
        <a:xfrm>
          <a:off x="0" y="0"/>
          <a:ext cx="0" cy="0"/>
          <a:chOff x="0" y="0"/>
          <a:chExt cx="0" cy="0"/>
        </a:xfrm>
      </p:grpSpPr>
      <p:sp>
        <p:nvSpPr>
          <p:cNvPr id="655" name="Google Shape;655;p36"/>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p>
            <a:pPr lvl="0"/>
            <a:r>
              <a:rPr lang="en-US" dirty="0"/>
              <a:t>¿</a:t>
            </a:r>
            <a:r>
              <a:rPr lang="en-US" dirty="0" err="1"/>
              <a:t>Dónde</a:t>
            </a:r>
            <a:r>
              <a:rPr lang="en-US" dirty="0"/>
              <a:t> </a:t>
            </a:r>
            <a:r>
              <a:rPr lang="en-US" dirty="0" err="1"/>
              <a:t>estamos</a:t>
            </a:r>
            <a:r>
              <a:rPr lang="en-US" dirty="0"/>
              <a:t>?</a:t>
            </a:r>
            <a:endParaRPr dirty="0"/>
          </a:p>
        </p:txBody>
      </p:sp>
      <p:sp>
        <p:nvSpPr>
          <p:cNvPr id="657" name="Google Shape;657;p36"/>
          <p:cNvSpPr txBox="1">
            <a:spLocks noGrp="1"/>
          </p:cNvSpPr>
          <p:nvPr>
            <p:ph type="subTitle" idx="2"/>
          </p:nvPr>
        </p:nvSpPr>
        <p:spPr>
          <a:xfrm>
            <a:off x="6022848" y="2426208"/>
            <a:ext cx="2517592" cy="1584960"/>
          </a:xfrm>
          <a:prstGeom prst="rect">
            <a:avLst/>
          </a:prstGeom>
        </p:spPr>
        <p:txBody>
          <a:bodyPr spcFirstLastPara="1" wrap="square" lIns="91425" tIns="91425" rIns="91425" bIns="91425" anchor="t" anchorCtr="0">
            <a:noAutofit/>
          </a:bodyPr>
          <a:lstStyle/>
          <a:p>
            <a:pPr marL="0" lvl="0" indent="0" algn="r"/>
            <a:r>
              <a:rPr lang="es-ES" dirty="0"/>
              <a:t>La tendencia hacia la urbanización continúa. Hay una concentración creciente de la población en las cabeceras municipales, lo que implica mayores demandas de servicios y vivienda en las ciudades.</a:t>
            </a:r>
            <a:endParaRPr lang="en" dirty="0"/>
          </a:p>
        </p:txBody>
      </p:sp>
      <p:pic>
        <p:nvPicPr>
          <p:cNvPr id="25" name="Imagen 24">
            <a:extLst>
              <a:ext uri="{FF2B5EF4-FFF2-40B4-BE49-F238E27FC236}">
                <a16:creationId xmlns:a16="http://schemas.microsoft.com/office/drawing/2014/main" id="{CBF77218-14F7-27CB-616E-92D8EBA03BE6}"/>
              </a:ext>
            </a:extLst>
          </p:cNvPr>
          <p:cNvPicPr>
            <a:picLocks noChangeAspect="1"/>
          </p:cNvPicPr>
          <p:nvPr/>
        </p:nvPicPr>
        <p:blipFill>
          <a:blip r:embed="rId3"/>
          <a:stretch>
            <a:fillRect/>
          </a:stretch>
        </p:blipFill>
        <p:spPr>
          <a:xfrm>
            <a:off x="800357" y="1375317"/>
            <a:ext cx="5020306" cy="2635851"/>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96"/>
        <p:cNvGrpSpPr/>
        <p:nvPr/>
      </p:nvGrpSpPr>
      <p:grpSpPr>
        <a:xfrm>
          <a:off x="0" y="0"/>
          <a:ext cx="0" cy="0"/>
          <a:chOff x="0" y="0"/>
          <a:chExt cx="0" cy="0"/>
        </a:xfrm>
      </p:grpSpPr>
      <p:sp>
        <p:nvSpPr>
          <p:cNvPr id="997" name="Google Shape;997;p44"/>
          <p:cNvSpPr txBox="1">
            <a:spLocks noGrp="1"/>
          </p:cNvSpPr>
          <p:nvPr>
            <p:ph type="title"/>
          </p:nvPr>
        </p:nvSpPr>
        <p:spPr>
          <a:xfrm>
            <a:off x="706175" y="539500"/>
            <a:ext cx="7731600" cy="5595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CO" dirty="0"/>
              <a:t>Lugar de nacimiento </a:t>
            </a:r>
            <a:endParaRPr dirty="0"/>
          </a:p>
        </p:txBody>
      </p:sp>
      <p:sp>
        <p:nvSpPr>
          <p:cNvPr id="998" name="Google Shape;998;p44"/>
          <p:cNvSpPr/>
          <p:nvPr/>
        </p:nvSpPr>
        <p:spPr>
          <a:xfrm>
            <a:off x="706175" y="1767422"/>
            <a:ext cx="288900" cy="288900"/>
          </a:xfrm>
          <a:prstGeom prst="rect">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4"/>
          <p:cNvSpPr txBox="1"/>
          <p:nvPr/>
        </p:nvSpPr>
        <p:spPr>
          <a:xfrm>
            <a:off x="1167550" y="1490072"/>
            <a:ext cx="3404450" cy="8436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s-ES" sz="1200" dirty="0">
                <a:solidFill>
                  <a:schemeClr val="dk1"/>
                </a:solidFill>
                <a:latin typeface="Lexend Deca"/>
                <a:ea typeface="Lexend Deca"/>
                <a:cs typeface="Lexend Deca"/>
                <a:sym typeface="Lexend Deca"/>
              </a:rPr>
              <a:t>Aunque la gran mayoría de la población es nacida en Colombia, el porcentaje de residentes nacidos en el extranjero se multiplicó por más de siete veces entre 2005 y 2018. Esto refleja un cambio en las dinámicas migratorias del país.</a:t>
            </a:r>
            <a:endParaRPr sz="1200" dirty="0">
              <a:solidFill>
                <a:schemeClr val="dk1"/>
              </a:solidFill>
              <a:latin typeface="Lexend Deca"/>
              <a:ea typeface="Lexend Deca"/>
              <a:cs typeface="Lexend Deca"/>
              <a:sym typeface="Lexend Deca"/>
            </a:endParaRPr>
          </a:p>
        </p:txBody>
      </p:sp>
      <p:pic>
        <p:nvPicPr>
          <p:cNvPr id="5" name="Imagen 4">
            <a:extLst>
              <a:ext uri="{FF2B5EF4-FFF2-40B4-BE49-F238E27FC236}">
                <a16:creationId xmlns:a16="http://schemas.microsoft.com/office/drawing/2014/main" id="{253CD7CC-DB48-AD6B-11E7-9C6524CEB2C7}"/>
              </a:ext>
            </a:extLst>
          </p:cNvPr>
          <p:cNvPicPr>
            <a:picLocks noChangeAspect="1"/>
          </p:cNvPicPr>
          <p:nvPr/>
        </p:nvPicPr>
        <p:blipFill>
          <a:blip r:embed="rId3"/>
          <a:stretch>
            <a:fillRect/>
          </a:stretch>
        </p:blipFill>
        <p:spPr>
          <a:xfrm>
            <a:off x="4836842" y="389687"/>
            <a:ext cx="3941398" cy="4214313"/>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68"/>
        <p:cNvGrpSpPr/>
        <p:nvPr/>
      </p:nvGrpSpPr>
      <p:grpSpPr>
        <a:xfrm>
          <a:off x="0" y="0"/>
          <a:ext cx="0" cy="0"/>
          <a:chOff x="0" y="0"/>
          <a:chExt cx="0" cy="0"/>
        </a:xfrm>
      </p:grpSpPr>
      <p:sp>
        <p:nvSpPr>
          <p:cNvPr id="769" name="Google Shape;769;p38"/>
          <p:cNvSpPr txBox="1">
            <a:spLocks noGrp="1"/>
          </p:cNvSpPr>
          <p:nvPr>
            <p:ph type="title"/>
          </p:nvPr>
        </p:nvSpPr>
        <p:spPr>
          <a:xfrm>
            <a:off x="4311190" y="2383132"/>
            <a:ext cx="4148100" cy="1080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s-CO" dirty="0"/>
              <a:t>¿Cómo vivimos?</a:t>
            </a:r>
            <a:endParaRPr dirty="0"/>
          </a:p>
        </p:txBody>
      </p:sp>
      <p:grpSp>
        <p:nvGrpSpPr>
          <p:cNvPr id="771" name="Google Shape;771;p38"/>
          <p:cNvGrpSpPr/>
          <p:nvPr/>
        </p:nvGrpSpPr>
        <p:grpSpPr>
          <a:xfrm>
            <a:off x="-1016936" y="435849"/>
            <a:ext cx="4467183" cy="4862711"/>
            <a:chOff x="-1016936" y="359649"/>
            <a:chExt cx="4467183" cy="4862711"/>
          </a:xfrm>
        </p:grpSpPr>
        <p:grpSp>
          <p:nvGrpSpPr>
            <p:cNvPr id="772" name="Google Shape;772;p38"/>
            <p:cNvGrpSpPr/>
            <p:nvPr/>
          </p:nvGrpSpPr>
          <p:grpSpPr>
            <a:xfrm>
              <a:off x="282728" y="1073409"/>
              <a:ext cx="3167519" cy="3168736"/>
              <a:chOff x="6973375" y="282725"/>
              <a:chExt cx="2341800" cy="2342700"/>
            </a:xfrm>
          </p:grpSpPr>
          <p:cxnSp>
            <p:nvCxnSpPr>
              <p:cNvPr id="773" name="Google Shape;773;p38"/>
              <p:cNvCxnSpPr/>
              <p:nvPr/>
            </p:nvCxnSpPr>
            <p:spPr>
              <a:xfrm>
                <a:off x="9068950"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774" name="Google Shape;774;p38"/>
              <p:cNvCxnSpPr/>
              <p:nvPr/>
            </p:nvCxnSpPr>
            <p:spPr>
              <a:xfrm>
                <a:off x="8606613"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775" name="Google Shape;775;p38"/>
              <p:cNvCxnSpPr/>
              <p:nvPr/>
            </p:nvCxnSpPr>
            <p:spPr>
              <a:xfrm>
                <a:off x="8144275"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776" name="Google Shape;776;p38"/>
              <p:cNvCxnSpPr/>
              <p:nvPr/>
            </p:nvCxnSpPr>
            <p:spPr>
              <a:xfrm>
                <a:off x="7681938"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777" name="Google Shape;777;p38"/>
              <p:cNvCxnSpPr/>
              <p:nvPr/>
            </p:nvCxnSpPr>
            <p:spPr>
              <a:xfrm>
                <a:off x="7219600" y="282725"/>
                <a:ext cx="0" cy="2342700"/>
              </a:xfrm>
              <a:prstGeom prst="straightConnector1">
                <a:avLst/>
              </a:prstGeom>
              <a:noFill/>
              <a:ln w="19050" cap="flat" cmpd="sng">
                <a:solidFill>
                  <a:schemeClr val="accent2"/>
                </a:solidFill>
                <a:prstDash val="solid"/>
                <a:round/>
                <a:headEnd type="none" w="med" len="med"/>
                <a:tailEnd type="none" w="med" len="med"/>
              </a:ln>
            </p:spPr>
          </p:cxnSp>
          <p:cxnSp>
            <p:nvCxnSpPr>
              <p:cNvPr id="778" name="Google Shape;778;p38"/>
              <p:cNvCxnSpPr/>
              <p:nvPr/>
            </p:nvCxnSpPr>
            <p:spPr>
              <a:xfrm>
                <a:off x="6973375" y="4985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779" name="Google Shape;779;p38"/>
              <p:cNvCxnSpPr/>
              <p:nvPr/>
            </p:nvCxnSpPr>
            <p:spPr>
              <a:xfrm>
                <a:off x="6973375" y="9747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780" name="Google Shape;780;p38"/>
              <p:cNvCxnSpPr/>
              <p:nvPr/>
            </p:nvCxnSpPr>
            <p:spPr>
              <a:xfrm>
                <a:off x="6973375" y="14509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781" name="Google Shape;781;p38"/>
              <p:cNvCxnSpPr/>
              <p:nvPr/>
            </p:nvCxnSpPr>
            <p:spPr>
              <a:xfrm>
                <a:off x="6973375" y="1927175"/>
                <a:ext cx="2341800" cy="0"/>
              </a:xfrm>
              <a:prstGeom prst="straightConnector1">
                <a:avLst/>
              </a:prstGeom>
              <a:noFill/>
              <a:ln w="19050" cap="flat" cmpd="sng">
                <a:solidFill>
                  <a:schemeClr val="accent2"/>
                </a:solidFill>
                <a:prstDash val="solid"/>
                <a:round/>
                <a:headEnd type="none" w="med" len="med"/>
                <a:tailEnd type="none" w="med" len="med"/>
              </a:ln>
            </p:spPr>
          </p:cxnSp>
          <p:cxnSp>
            <p:nvCxnSpPr>
              <p:cNvPr id="782" name="Google Shape;782;p38"/>
              <p:cNvCxnSpPr/>
              <p:nvPr/>
            </p:nvCxnSpPr>
            <p:spPr>
              <a:xfrm>
                <a:off x="6973375" y="2403375"/>
                <a:ext cx="2341800" cy="0"/>
              </a:xfrm>
              <a:prstGeom prst="straightConnector1">
                <a:avLst/>
              </a:prstGeom>
              <a:noFill/>
              <a:ln w="19050" cap="flat" cmpd="sng">
                <a:solidFill>
                  <a:schemeClr val="accent2"/>
                </a:solidFill>
                <a:prstDash val="solid"/>
                <a:round/>
                <a:headEnd type="none" w="med" len="med"/>
                <a:tailEnd type="none" w="med" len="med"/>
              </a:ln>
            </p:spPr>
          </p:cxnSp>
        </p:grpSp>
        <p:grpSp>
          <p:nvGrpSpPr>
            <p:cNvPr id="783" name="Google Shape;783;p38"/>
            <p:cNvGrpSpPr/>
            <p:nvPr/>
          </p:nvGrpSpPr>
          <p:grpSpPr>
            <a:xfrm rot="1521989">
              <a:off x="-247568" y="879805"/>
              <a:ext cx="2156681" cy="4077132"/>
              <a:chOff x="6178761" y="86518"/>
              <a:chExt cx="1474759" cy="2787982"/>
            </a:xfrm>
          </p:grpSpPr>
          <p:sp>
            <p:nvSpPr>
              <p:cNvPr id="784" name="Google Shape;784;p38"/>
              <p:cNvSpPr/>
              <p:nvPr/>
            </p:nvSpPr>
            <p:spPr>
              <a:xfrm>
                <a:off x="6178761" y="893271"/>
                <a:ext cx="924954" cy="1981229"/>
              </a:xfrm>
              <a:custGeom>
                <a:avLst/>
                <a:gdLst/>
                <a:ahLst/>
                <a:cxnLst/>
                <a:rect l="l" t="t" r="r" b="b"/>
                <a:pathLst>
                  <a:path w="924954" h="1981229" extrusionOk="0">
                    <a:moveTo>
                      <a:pt x="496354" y="1981229"/>
                    </a:moveTo>
                    <a:cubicBezTo>
                      <a:pt x="496354" y="1981229"/>
                      <a:pt x="738585" y="849445"/>
                      <a:pt x="741699" y="834037"/>
                    </a:cubicBezTo>
                    <a:cubicBezTo>
                      <a:pt x="744808" y="818625"/>
                      <a:pt x="896234" y="603364"/>
                      <a:pt x="924955" y="345396"/>
                    </a:cubicBezTo>
                    <a:lnTo>
                      <a:pt x="537006" y="0"/>
                    </a:lnTo>
                    <a:cubicBezTo>
                      <a:pt x="537006" y="0"/>
                      <a:pt x="441739" y="117973"/>
                      <a:pt x="417443" y="202159"/>
                    </a:cubicBezTo>
                    <a:cubicBezTo>
                      <a:pt x="393147" y="286340"/>
                      <a:pt x="368767" y="647134"/>
                      <a:pt x="360237" y="706713"/>
                    </a:cubicBezTo>
                    <a:cubicBezTo>
                      <a:pt x="351708" y="766287"/>
                      <a:pt x="0" y="1828336"/>
                      <a:pt x="0" y="1828336"/>
                    </a:cubicBezTo>
                    <a:lnTo>
                      <a:pt x="496359" y="1981229"/>
                    </a:lnTo>
                    <a:close/>
                  </a:path>
                </a:pathLst>
              </a:custGeom>
              <a:solidFill>
                <a:srgbClr val="E0BC8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5" name="Google Shape;785;p38"/>
              <p:cNvSpPr/>
              <p:nvPr/>
            </p:nvSpPr>
            <p:spPr>
              <a:xfrm>
                <a:off x="6571129" y="86518"/>
                <a:ext cx="1082391" cy="1310657"/>
              </a:xfrm>
              <a:custGeom>
                <a:avLst/>
                <a:gdLst/>
                <a:ahLst/>
                <a:cxnLst/>
                <a:rect l="l" t="t" r="r" b="b"/>
                <a:pathLst>
                  <a:path w="1082391" h="1310657" extrusionOk="0">
                    <a:moveTo>
                      <a:pt x="1038282" y="1139543"/>
                    </a:moveTo>
                    <a:cubicBezTo>
                      <a:pt x="789051" y="1197569"/>
                      <a:pt x="545772" y="1254219"/>
                      <a:pt x="309817" y="1309155"/>
                    </a:cubicBezTo>
                    <a:cubicBezTo>
                      <a:pt x="278538" y="1316439"/>
                      <a:pt x="247407" y="1296503"/>
                      <a:pt x="240967" y="1265041"/>
                    </a:cubicBezTo>
                    <a:cubicBezTo>
                      <a:pt x="180219" y="968048"/>
                      <a:pt x="96344" y="616902"/>
                      <a:pt x="1737" y="240620"/>
                    </a:cubicBezTo>
                    <a:cubicBezTo>
                      <a:pt x="-6042" y="209667"/>
                      <a:pt x="13050" y="178338"/>
                      <a:pt x="44135" y="171101"/>
                    </a:cubicBezTo>
                    <a:cubicBezTo>
                      <a:pt x="289922" y="120707"/>
                      <a:pt x="532762" y="64247"/>
                      <a:pt x="772539" y="1498"/>
                    </a:cubicBezTo>
                    <a:cubicBezTo>
                      <a:pt x="802779" y="-5546"/>
                      <a:pt x="833113" y="12910"/>
                      <a:pt x="840803" y="43022"/>
                    </a:cubicBezTo>
                    <a:cubicBezTo>
                      <a:pt x="936807" y="420729"/>
                      <a:pt x="1021299" y="773404"/>
                      <a:pt x="1081260" y="1072708"/>
                    </a:cubicBezTo>
                    <a:cubicBezTo>
                      <a:pt x="1087346" y="1102962"/>
                      <a:pt x="1068286" y="1132547"/>
                      <a:pt x="1038282" y="1139543"/>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6" name="Google Shape;786;p38"/>
              <p:cNvSpPr/>
              <p:nvPr/>
            </p:nvSpPr>
            <p:spPr>
              <a:xfrm>
                <a:off x="6643078" y="166305"/>
                <a:ext cx="911561" cy="1150796"/>
              </a:xfrm>
              <a:custGeom>
                <a:avLst/>
                <a:gdLst/>
                <a:ahLst/>
                <a:cxnLst/>
                <a:rect l="l" t="t" r="r" b="b"/>
                <a:pathLst>
                  <a:path w="911561" h="1150796" extrusionOk="0">
                    <a:moveTo>
                      <a:pt x="5" y="163338"/>
                    </a:moveTo>
                    <a:cubicBezTo>
                      <a:pt x="116308" y="496732"/>
                      <a:pt x="217548" y="1150797"/>
                      <a:pt x="217548" y="1150797"/>
                    </a:cubicBezTo>
                    <a:cubicBezTo>
                      <a:pt x="217548" y="1150797"/>
                      <a:pt x="642596" y="1062657"/>
                      <a:pt x="792819" y="1016849"/>
                    </a:cubicBezTo>
                    <a:cubicBezTo>
                      <a:pt x="877595" y="929040"/>
                      <a:pt x="911562" y="815921"/>
                      <a:pt x="911562" y="815921"/>
                    </a:cubicBezTo>
                    <a:cubicBezTo>
                      <a:pt x="848298" y="457798"/>
                      <a:pt x="701486" y="0"/>
                      <a:pt x="701486" y="0"/>
                    </a:cubicBezTo>
                    <a:cubicBezTo>
                      <a:pt x="263616" y="112784"/>
                      <a:pt x="0" y="163338"/>
                      <a:pt x="0" y="163338"/>
                    </a:cubicBezTo>
                    <a:close/>
                  </a:path>
                </a:pathLst>
              </a:custGeom>
              <a:solidFill>
                <a:schemeClr val="accen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7" name="Google Shape;787;p38"/>
              <p:cNvSpPr/>
              <p:nvPr/>
            </p:nvSpPr>
            <p:spPr>
              <a:xfrm>
                <a:off x="6775891" y="430510"/>
                <a:ext cx="262071" cy="258630"/>
              </a:xfrm>
              <a:custGeom>
                <a:avLst/>
                <a:gdLst/>
                <a:ahLst/>
                <a:cxnLst/>
                <a:rect l="l" t="t" r="r" b="b"/>
                <a:pathLst>
                  <a:path w="262071" h="258630" extrusionOk="0">
                    <a:moveTo>
                      <a:pt x="175459" y="107010"/>
                    </a:moveTo>
                    <a:cubicBezTo>
                      <a:pt x="176837" y="109996"/>
                      <a:pt x="177941" y="113162"/>
                      <a:pt x="178714" y="116487"/>
                    </a:cubicBezTo>
                    <a:cubicBezTo>
                      <a:pt x="184847" y="142821"/>
                      <a:pt x="168473" y="169136"/>
                      <a:pt x="142139" y="175269"/>
                    </a:cubicBezTo>
                    <a:cubicBezTo>
                      <a:pt x="115805" y="181402"/>
                      <a:pt x="89490" y="165027"/>
                      <a:pt x="83357" y="138693"/>
                    </a:cubicBezTo>
                    <a:cubicBezTo>
                      <a:pt x="77224" y="112359"/>
                      <a:pt x="93599" y="86045"/>
                      <a:pt x="119933" y="79912"/>
                    </a:cubicBezTo>
                    <a:lnTo>
                      <a:pt x="101327" y="0"/>
                    </a:lnTo>
                    <a:cubicBezTo>
                      <a:pt x="30860" y="16408"/>
                      <a:pt x="-12962" y="86832"/>
                      <a:pt x="3441" y="157304"/>
                    </a:cubicBezTo>
                    <a:cubicBezTo>
                      <a:pt x="19849" y="227771"/>
                      <a:pt x="90278" y="271593"/>
                      <a:pt x="160745" y="255190"/>
                    </a:cubicBezTo>
                    <a:cubicBezTo>
                      <a:pt x="231212" y="238787"/>
                      <a:pt x="275034" y="168358"/>
                      <a:pt x="258631" y="97886"/>
                    </a:cubicBezTo>
                    <a:cubicBezTo>
                      <a:pt x="256555" y="88979"/>
                      <a:pt x="253616" y="80501"/>
                      <a:pt x="249927" y="72515"/>
                    </a:cubicBezTo>
                    <a:lnTo>
                      <a:pt x="175459" y="107010"/>
                    </a:ln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8" name="Google Shape;788;p38"/>
              <p:cNvSpPr/>
              <p:nvPr/>
            </p:nvSpPr>
            <p:spPr>
              <a:xfrm>
                <a:off x="6890262" y="406088"/>
                <a:ext cx="148595" cy="110457"/>
              </a:xfrm>
              <a:custGeom>
                <a:avLst/>
                <a:gdLst/>
                <a:ahLst/>
                <a:cxnLst/>
                <a:rect l="l" t="t" r="r" b="b"/>
                <a:pathLst>
                  <a:path w="148595" h="110457" extrusionOk="0">
                    <a:moveTo>
                      <a:pt x="18611" y="83359"/>
                    </a:moveTo>
                    <a:cubicBezTo>
                      <a:pt x="41614" y="78005"/>
                      <a:pt x="64607" y="89827"/>
                      <a:pt x="74132" y="110457"/>
                    </a:cubicBezTo>
                    <a:lnTo>
                      <a:pt x="148595" y="75957"/>
                    </a:lnTo>
                    <a:cubicBezTo>
                      <a:pt x="123087" y="20752"/>
                      <a:pt x="61560" y="-10894"/>
                      <a:pt x="0" y="3443"/>
                    </a:cubicBezTo>
                    <a:lnTo>
                      <a:pt x="0" y="3443"/>
                    </a:lnTo>
                    <a:lnTo>
                      <a:pt x="18611" y="83359"/>
                    </a:lnTo>
                    <a:lnTo>
                      <a:pt x="18611" y="83359"/>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89" name="Google Shape;789;p38"/>
              <p:cNvSpPr/>
              <p:nvPr/>
            </p:nvSpPr>
            <p:spPr>
              <a:xfrm>
                <a:off x="7103664" y="540283"/>
                <a:ext cx="286207" cy="77142"/>
              </a:xfrm>
              <a:custGeom>
                <a:avLst/>
                <a:gdLst/>
                <a:ahLst/>
                <a:cxnLst/>
                <a:rect l="l" t="t" r="r" b="b"/>
                <a:pathLst>
                  <a:path w="286207" h="77142" extrusionOk="0">
                    <a:moveTo>
                      <a:pt x="278122" y="200"/>
                    </a:moveTo>
                    <a:lnTo>
                      <a:pt x="5024" y="63789"/>
                    </a:lnTo>
                    <a:cubicBezTo>
                      <a:pt x="-3439" y="65761"/>
                      <a:pt x="-392" y="78913"/>
                      <a:pt x="8086" y="76941"/>
                    </a:cubicBezTo>
                    <a:lnTo>
                      <a:pt x="281189" y="13353"/>
                    </a:lnTo>
                    <a:cubicBezTo>
                      <a:pt x="289634" y="11381"/>
                      <a:pt x="286614" y="-1767"/>
                      <a:pt x="278122" y="2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0" name="Google Shape;790;p38"/>
              <p:cNvSpPr/>
              <p:nvPr/>
            </p:nvSpPr>
            <p:spPr>
              <a:xfrm>
                <a:off x="7091643" y="488657"/>
                <a:ext cx="286218" cy="77143"/>
              </a:xfrm>
              <a:custGeom>
                <a:avLst/>
                <a:gdLst/>
                <a:ahLst/>
                <a:cxnLst/>
                <a:rect l="l" t="t" r="r" b="b"/>
                <a:pathLst>
                  <a:path w="286218" h="77143" extrusionOk="0">
                    <a:moveTo>
                      <a:pt x="278113" y="201"/>
                    </a:moveTo>
                    <a:lnTo>
                      <a:pt x="5024" y="63790"/>
                    </a:lnTo>
                    <a:cubicBezTo>
                      <a:pt x="-3439" y="65762"/>
                      <a:pt x="-391" y="78914"/>
                      <a:pt x="8086" y="76942"/>
                    </a:cubicBezTo>
                    <a:lnTo>
                      <a:pt x="281179" y="13354"/>
                    </a:lnTo>
                    <a:cubicBezTo>
                      <a:pt x="289671" y="11382"/>
                      <a:pt x="286605" y="-1771"/>
                      <a:pt x="278113" y="2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1" name="Google Shape;791;p38"/>
              <p:cNvSpPr/>
              <p:nvPr/>
            </p:nvSpPr>
            <p:spPr>
              <a:xfrm>
                <a:off x="7079623" y="437032"/>
                <a:ext cx="286208" cy="77143"/>
              </a:xfrm>
              <a:custGeom>
                <a:avLst/>
                <a:gdLst/>
                <a:ahLst/>
                <a:cxnLst/>
                <a:rect l="l" t="t" r="r" b="b"/>
                <a:pathLst>
                  <a:path w="286208" h="77143" extrusionOk="0">
                    <a:moveTo>
                      <a:pt x="278104" y="201"/>
                    </a:moveTo>
                    <a:lnTo>
                      <a:pt x="5024" y="63790"/>
                    </a:lnTo>
                    <a:cubicBezTo>
                      <a:pt x="-3439" y="65762"/>
                      <a:pt x="-392" y="78914"/>
                      <a:pt x="8086" y="76942"/>
                    </a:cubicBezTo>
                    <a:lnTo>
                      <a:pt x="281170" y="13354"/>
                    </a:lnTo>
                    <a:cubicBezTo>
                      <a:pt x="289662" y="11382"/>
                      <a:pt x="286595" y="-1771"/>
                      <a:pt x="278104" y="2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2" name="Google Shape;792;p38"/>
              <p:cNvSpPr/>
              <p:nvPr/>
            </p:nvSpPr>
            <p:spPr>
              <a:xfrm>
                <a:off x="7067602" y="385403"/>
                <a:ext cx="286202" cy="77142"/>
              </a:xfrm>
              <a:custGeom>
                <a:avLst/>
                <a:gdLst/>
                <a:ahLst/>
                <a:cxnLst/>
                <a:rect l="l" t="t" r="r" b="b"/>
                <a:pathLst>
                  <a:path w="286202" h="77142" extrusionOk="0">
                    <a:moveTo>
                      <a:pt x="278141" y="200"/>
                    </a:moveTo>
                    <a:lnTo>
                      <a:pt x="5024" y="63789"/>
                    </a:lnTo>
                    <a:cubicBezTo>
                      <a:pt x="-3439" y="65761"/>
                      <a:pt x="-391" y="78913"/>
                      <a:pt x="8086" y="76941"/>
                    </a:cubicBezTo>
                    <a:lnTo>
                      <a:pt x="281160" y="13353"/>
                    </a:lnTo>
                    <a:cubicBezTo>
                      <a:pt x="289652" y="11381"/>
                      <a:pt x="286586" y="-1767"/>
                      <a:pt x="278141" y="20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3" name="Google Shape;793;p38"/>
              <p:cNvSpPr/>
              <p:nvPr/>
            </p:nvSpPr>
            <p:spPr>
              <a:xfrm>
                <a:off x="7173777" y="333782"/>
                <a:ext cx="168007" cy="49620"/>
              </a:xfrm>
              <a:custGeom>
                <a:avLst/>
                <a:gdLst/>
                <a:ahLst/>
                <a:cxnLst/>
                <a:rect l="l" t="t" r="r" b="b"/>
                <a:pathLst>
                  <a:path w="168007" h="49620" extrusionOk="0">
                    <a:moveTo>
                      <a:pt x="159936" y="201"/>
                    </a:moveTo>
                    <a:lnTo>
                      <a:pt x="5024" y="36267"/>
                    </a:lnTo>
                    <a:cubicBezTo>
                      <a:pt x="-3439" y="38239"/>
                      <a:pt x="-392" y="51392"/>
                      <a:pt x="8086" y="49420"/>
                    </a:cubicBezTo>
                    <a:lnTo>
                      <a:pt x="163003" y="13354"/>
                    </a:lnTo>
                    <a:cubicBezTo>
                      <a:pt x="171448" y="11382"/>
                      <a:pt x="168381" y="-1771"/>
                      <a:pt x="159936" y="20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4" name="Google Shape;794;p38"/>
              <p:cNvSpPr/>
              <p:nvPr/>
            </p:nvSpPr>
            <p:spPr>
              <a:xfrm rot="-788041">
                <a:off x="6865024" y="806962"/>
                <a:ext cx="63508" cy="290847"/>
              </a:xfrm>
              <a:custGeom>
                <a:avLst/>
                <a:gdLst/>
                <a:ahLst/>
                <a:cxnLst/>
                <a:rect l="l" t="t" r="r" b="b"/>
                <a:pathLst>
                  <a:path w="63433" h="290501" extrusionOk="0">
                    <a:moveTo>
                      <a:pt x="0" y="0"/>
                    </a:moveTo>
                    <a:lnTo>
                      <a:pt x="63433" y="0"/>
                    </a:lnTo>
                    <a:lnTo>
                      <a:pt x="63433" y="290501"/>
                    </a:lnTo>
                    <a:lnTo>
                      <a:pt x="0" y="290501"/>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5" name="Google Shape;795;p38"/>
              <p:cNvSpPr/>
              <p:nvPr/>
            </p:nvSpPr>
            <p:spPr>
              <a:xfrm rot="-788041">
                <a:off x="6967735" y="917189"/>
                <a:ext cx="63508" cy="158313"/>
              </a:xfrm>
              <a:custGeom>
                <a:avLst/>
                <a:gdLst/>
                <a:ahLst/>
                <a:cxnLst/>
                <a:rect l="l" t="t" r="r" b="b"/>
                <a:pathLst>
                  <a:path w="63433" h="158125" extrusionOk="0">
                    <a:moveTo>
                      <a:pt x="0" y="0"/>
                    </a:moveTo>
                    <a:lnTo>
                      <a:pt x="63433" y="0"/>
                    </a:lnTo>
                    <a:lnTo>
                      <a:pt x="63433" y="158125"/>
                    </a:lnTo>
                    <a:lnTo>
                      <a:pt x="0" y="15812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6" name="Google Shape;796;p38"/>
              <p:cNvSpPr/>
              <p:nvPr/>
            </p:nvSpPr>
            <p:spPr>
              <a:xfrm rot="-788041">
                <a:off x="7047168" y="824172"/>
                <a:ext cx="63508" cy="231943"/>
              </a:xfrm>
              <a:custGeom>
                <a:avLst/>
                <a:gdLst/>
                <a:ahLst/>
                <a:cxnLst/>
                <a:rect l="l" t="t" r="r" b="b"/>
                <a:pathLst>
                  <a:path w="63433" h="231667" extrusionOk="0">
                    <a:moveTo>
                      <a:pt x="0" y="0"/>
                    </a:moveTo>
                    <a:lnTo>
                      <a:pt x="63433" y="0"/>
                    </a:lnTo>
                    <a:lnTo>
                      <a:pt x="63433" y="231668"/>
                    </a:lnTo>
                    <a:lnTo>
                      <a:pt x="0" y="231668"/>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7" name="Google Shape;797;p38"/>
              <p:cNvSpPr/>
              <p:nvPr/>
            </p:nvSpPr>
            <p:spPr>
              <a:xfrm rot="-788041">
                <a:off x="7151539" y="948917"/>
                <a:ext cx="63508" cy="84678"/>
              </a:xfrm>
              <a:custGeom>
                <a:avLst/>
                <a:gdLst/>
                <a:ahLst/>
                <a:cxnLst/>
                <a:rect l="l" t="t" r="r" b="b"/>
                <a:pathLst>
                  <a:path w="63433" h="84577" extrusionOk="0">
                    <a:moveTo>
                      <a:pt x="0" y="0"/>
                    </a:moveTo>
                    <a:lnTo>
                      <a:pt x="63433" y="0"/>
                    </a:lnTo>
                    <a:lnTo>
                      <a:pt x="63433" y="84577"/>
                    </a:lnTo>
                    <a:lnTo>
                      <a:pt x="0" y="84577"/>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8" name="Google Shape;798;p38"/>
              <p:cNvSpPr/>
              <p:nvPr/>
            </p:nvSpPr>
            <p:spPr>
              <a:xfrm>
                <a:off x="7266889" y="679489"/>
                <a:ext cx="152244" cy="41746"/>
              </a:xfrm>
              <a:custGeom>
                <a:avLst/>
                <a:gdLst/>
                <a:ahLst/>
                <a:cxnLst/>
                <a:rect l="l" t="t" r="r" b="b"/>
                <a:pathLst>
                  <a:path w="152244" h="41746" extrusionOk="0">
                    <a:moveTo>
                      <a:pt x="147402" y="121"/>
                    </a:moveTo>
                    <a:lnTo>
                      <a:pt x="3014" y="33738"/>
                    </a:lnTo>
                    <a:cubicBezTo>
                      <a:pt x="-2062" y="34918"/>
                      <a:pt x="-236" y="42810"/>
                      <a:pt x="4850" y="41626"/>
                    </a:cubicBezTo>
                    <a:lnTo>
                      <a:pt x="149241" y="8009"/>
                    </a:lnTo>
                    <a:cubicBezTo>
                      <a:pt x="154289" y="6829"/>
                      <a:pt x="152497" y="-1063"/>
                      <a:pt x="147402"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799" name="Google Shape;799;p38"/>
              <p:cNvSpPr/>
              <p:nvPr/>
            </p:nvSpPr>
            <p:spPr>
              <a:xfrm>
                <a:off x="7219588" y="735918"/>
                <a:ext cx="212680" cy="55818"/>
              </a:xfrm>
              <a:custGeom>
                <a:avLst/>
                <a:gdLst/>
                <a:ahLst/>
                <a:cxnLst/>
                <a:rect l="l" t="t" r="r" b="b"/>
                <a:pathLst>
                  <a:path w="212680" h="55818" extrusionOk="0">
                    <a:moveTo>
                      <a:pt x="207818" y="120"/>
                    </a:moveTo>
                    <a:lnTo>
                      <a:pt x="3016" y="47810"/>
                    </a:lnTo>
                    <a:cubicBezTo>
                      <a:pt x="-2065" y="48990"/>
                      <a:pt x="-234" y="56882"/>
                      <a:pt x="4851" y="55698"/>
                    </a:cubicBezTo>
                    <a:lnTo>
                      <a:pt x="209657" y="8008"/>
                    </a:lnTo>
                    <a:cubicBezTo>
                      <a:pt x="214752" y="6828"/>
                      <a:pt x="212912" y="-1060"/>
                      <a:pt x="207818" y="1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0" name="Google Shape;800;p38"/>
              <p:cNvSpPr/>
              <p:nvPr/>
            </p:nvSpPr>
            <p:spPr>
              <a:xfrm>
                <a:off x="7232727" y="792349"/>
                <a:ext cx="212684" cy="55819"/>
              </a:xfrm>
              <a:custGeom>
                <a:avLst/>
                <a:gdLst/>
                <a:ahLst/>
                <a:cxnLst/>
                <a:rect l="l" t="t" r="r" b="b"/>
                <a:pathLst>
                  <a:path w="212684" h="55819" extrusionOk="0">
                    <a:moveTo>
                      <a:pt x="207841" y="121"/>
                    </a:moveTo>
                    <a:lnTo>
                      <a:pt x="3016" y="47811"/>
                    </a:lnTo>
                    <a:cubicBezTo>
                      <a:pt x="-2065" y="48990"/>
                      <a:pt x="-234" y="56883"/>
                      <a:pt x="4851" y="55699"/>
                    </a:cubicBezTo>
                    <a:lnTo>
                      <a:pt x="209681" y="8009"/>
                    </a:lnTo>
                    <a:cubicBezTo>
                      <a:pt x="214729" y="6829"/>
                      <a:pt x="212936" y="-1063"/>
                      <a:pt x="207841"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1" name="Google Shape;801;p38"/>
              <p:cNvSpPr/>
              <p:nvPr/>
            </p:nvSpPr>
            <p:spPr>
              <a:xfrm>
                <a:off x="7245865" y="848776"/>
                <a:ext cx="212680" cy="55819"/>
              </a:xfrm>
              <a:custGeom>
                <a:avLst/>
                <a:gdLst/>
                <a:ahLst/>
                <a:cxnLst/>
                <a:rect l="l" t="t" r="r" b="b"/>
                <a:pathLst>
                  <a:path w="212680" h="55819" extrusionOk="0">
                    <a:moveTo>
                      <a:pt x="207818" y="121"/>
                    </a:moveTo>
                    <a:lnTo>
                      <a:pt x="3016" y="47811"/>
                    </a:lnTo>
                    <a:cubicBezTo>
                      <a:pt x="-2065" y="48990"/>
                      <a:pt x="-234" y="56883"/>
                      <a:pt x="4851" y="55699"/>
                    </a:cubicBezTo>
                    <a:lnTo>
                      <a:pt x="209657" y="8009"/>
                    </a:lnTo>
                    <a:cubicBezTo>
                      <a:pt x="214752" y="6829"/>
                      <a:pt x="212913" y="-1063"/>
                      <a:pt x="207818"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2" name="Google Shape;802;p38"/>
              <p:cNvSpPr/>
              <p:nvPr/>
            </p:nvSpPr>
            <p:spPr>
              <a:xfrm>
                <a:off x="7259006" y="905208"/>
                <a:ext cx="212702" cy="55819"/>
              </a:xfrm>
              <a:custGeom>
                <a:avLst/>
                <a:gdLst/>
                <a:ahLst/>
                <a:cxnLst/>
                <a:rect l="l" t="t" r="r" b="b"/>
                <a:pathLst>
                  <a:path w="212702" h="55819" extrusionOk="0">
                    <a:moveTo>
                      <a:pt x="207839" y="121"/>
                    </a:moveTo>
                    <a:lnTo>
                      <a:pt x="3014" y="47811"/>
                    </a:lnTo>
                    <a:cubicBezTo>
                      <a:pt x="-2062" y="48991"/>
                      <a:pt x="-236" y="56883"/>
                      <a:pt x="4849" y="55699"/>
                    </a:cubicBezTo>
                    <a:lnTo>
                      <a:pt x="209679" y="8009"/>
                    </a:lnTo>
                    <a:cubicBezTo>
                      <a:pt x="214774" y="6824"/>
                      <a:pt x="212934" y="-1063"/>
                      <a:pt x="207839"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3" name="Google Shape;803;p38"/>
              <p:cNvSpPr/>
              <p:nvPr/>
            </p:nvSpPr>
            <p:spPr>
              <a:xfrm>
                <a:off x="7272142" y="961636"/>
                <a:ext cx="212680" cy="55819"/>
              </a:xfrm>
              <a:custGeom>
                <a:avLst/>
                <a:gdLst/>
                <a:ahLst/>
                <a:cxnLst/>
                <a:rect l="l" t="t" r="r" b="b"/>
                <a:pathLst>
                  <a:path w="212680" h="55819" extrusionOk="0">
                    <a:moveTo>
                      <a:pt x="207817" y="121"/>
                    </a:moveTo>
                    <a:lnTo>
                      <a:pt x="3016" y="47811"/>
                    </a:lnTo>
                    <a:cubicBezTo>
                      <a:pt x="-2065" y="48990"/>
                      <a:pt x="-234" y="56883"/>
                      <a:pt x="4851" y="55699"/>
                    </a:cubicBezTo>
                    <a:lnTo>
                      <a:pt x="209657" y="8009"/>
                    </a:lnTo>
                    <a:cubicBezTo>
                      <a:pt x="214752" y="6829"/>
                      <a:pt x="212913" y="-1063"/>
                      <a:pt x="207817" y="121"/>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4" name="Google Shape;804;p38"/>
              <p:cNvSpPr/>
              <p:nvPr/>
            </p:nvSpPr>
            <p:spPr>
              <a:xfrm>
                <a:off x="7375936" y="982222"/>
                <a:ext cx="178750" cy="200927"/>
              </a:xfrm>
              <a:custGeom>
                <a:avLst/>
                <a:gdLst/>
                <a:ahLst/>
                <a:cxnLst/>
                <a:rect l="l" t="t" r="r" b="b"/>
                <a:pathLst>
                  <a:path w="178750" h="200927" extrusionOk="0">
                    <a:moveTo>
                      <a:pt x="178751" y="0"/>
                    </a:moveTo>
                    <a:cubicBezTo>
                      <a:pt x="92843" y="78784"/>
                      <a:pt x="0" y="109689"/>
                      <a:pt x="0" y="109689"/>
                    </a:cubicBezTo>
                    <a:cubicBezTo>
                      <a:pt x="59254" y="151587"/>
                      <a:pt x="59961" y="200928"/>
                      <a:pt x="59961" y="200928"/>
                    </a:cubicBezTo>
                    <a:cubicBezTo>
                      <a:pt x="59961" y="200928"/>
                      <a:pt x="131810" y="130560"/>
                      <a:pt x="178704" y="0"/>
                    </a:cubicBezTo>
                    <a:close/>
                  </a:path>
                </a:pathLst>
              </a:custGeom>
              <a:solidFill>
                <a:srgbClr val="000000">
                  <a:alpha val="21880"/>
                </a:srgbClr>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5" name="Google Shape;805;p38"/>
              <p:cNvSpPr/>
              <p:nvPr/>
            </p:nvSpPr>
            <p:spPr>
              <a:xfrm>
                <a:off x="6779905" y="154027"/>
                <a:ext cx="443917" cy="199532"/>
              </a:xfrm>
              <a:custGeom>
                <a:avLst/>
                <a:gdLst/>
                <a:ahLst/>
                <a:cxnLst/>
                <a:rect l="l" t="t" r="r" b="b"/>
                <a:pathLst>
                  <a:path w="443917" h="199532" extrusionOk="0">
                    <a:moveTo>
                      <a:pt x="422650" y="111353"/>
                    </a:moveTo>
                    <a:lnTo>
                      <a:pt x="47028" y="198813"/>
                    </a:lnTo>
                    <a:cubicBezTo>
                      <a:pt x="32257" y="202252"/>
                      <a:pt x="17449" y="193038"/>
                      <a:pt x="14010" y="178268"/>
                    </a:cubicBezTo>
                    <a:lnTo>
                      <a:pt x="720" y="121199"/>
                    </a:lnTo>
                    <a:cubicBezTo>
                      <a:pt x="-2719" y="106432"/>
                      <a:pt x="6494" y="91619"/>
                      <a:pt x="21265" y="88180"/>
                    </a:cubicBezTo>
                    <a:lnTo>
                      <a:pt x="396887" y="720"/>
                    </a:lnTo>
                    <a:cubicBezTo>
                      <a:pt x="411653" y="-2719"/>
                      <a:pt x="426466" y="6494"/>
                      <a:pt x="429910" y="21265"/>
                    </a:cubicBezTo>
                    <a:lnTo>
                      <a:pt x="443199" y="78334"/>
                    </a:lnTo>
                    <a:cubicBezTo>
                      <a:pt x="446634" y="93100"/>
                      <a:pt x="437420" y="107914"/>
                      <a:pt x="422650" y="111353"/>
                    </a:cubicBezTo>
                    <a:close/>
                    <a:moveTo>
                      <a:pt x="23950" y="99672"/>
                    </a:moveTo>
                    <a:cubicBezTo>
                      <a:pt x="15524" y="101635"/>
                      <a:pt x="10259" y="110089"/>
                      <a:pt x="12226" y="118514"/>
                    </a:cubicBezTo>
                    <a:lnTo>
                      <a:pt x="25516" y="175583"/>
                    </a:lnTo>
                    <a:cubicBezTo>
                      <a:pt x="27483" y="184009"/>
                      <a:pt x="35932" y="189274"/>
                      <a:pt x="44358" y="187307"/>
                    </a:cubicBezTo>
                    <a:lnTo>
                      <a:pt x="419979" y="99847"/>
                    </a:lnTo>
                    <a:cubicBezTo>
                      <a:pt x="428405" y="97884"/>
                      <a:pt x="433670" y="89430"/>
                      <a:pt x="431708" y="81000"/>
                    </a:cubicBezTo>
                    <a:lnTo>
                      <a:pt x="418418" y="23931"/>
                    </a:lnTo>
                    <a:cubicBezTo>
                      <a:pt x="416451" y="15505"/>
                      <a:pt x="408001" y="10240"/>
                      <a:pt x="399571" y="12207"/>
                    </a:cubicBezTo>
                    <a:lnTo>
                      <a:pt x="23950" y="99672"/>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6" name="Google Shape;806;p38"/>
              <p:cNvSpPr/>
              <p:nvPr/>
            </p:nvSpPr>
            <p:spPr>
              <a:xfrm>
                <a:off x="6804141" y="117997"/>
                <a:ext cx="375274" cy="184921"/>
              </a:xfrm>
              <a:custGeom>
                <a:avLst/>
                <a:gdLst/>
                <a:ahLst/>
                <a:cxnLst/>
                <a:rect l="l" t="t" r="r" b="b"/>
                <a:pathLst>
                  <a:path w="375274" h="184921" extrusionOk="0">
                    <a:moveTo>
                      <a:pt x="331885" y="598"/>
                    </a:moveTo>
                    <a:lnTo>
                      <a:pt x="17645" y="73764"/>
                    </a:lnTo>
                    <a:cubicBezTo>
                      <a:pt x="5370" y="76623"/>
                      <a:pt x="-2259" y="88884"/>
                      <a:pt x="600" y="101159"/>
                    </a:cubicBezTo>
                    <a:lnTo>
                      <a:pt x="15994" y="167276"/>
                    </a:lnTo>
                    <a:cubicBezTo>
                      <a:pt x="18852" y="179547"/>
                      <a:pt x="31114" y="187180"/>
                      <a:pt x="43389" y="184321"/>
                    </a:cubicBezTo>
                    <a:lnTo>
                      <a:pt x="357629" y="111156"/>
                    </a:lnTo>
                    <a:cubicBezTo>
                      <a:pt x="369905" y="108297"/>
                      <a:pt x="377533" y="96036"/>
                      <a:pt x="374674" y="83760"/>
                    </a:cubicBezTo>
                    <a:lnTo>
                      <a:pt x="359281" y="17643"/>
                    </a:lnTo>
                    <a:cubicBezTo>
                      <a:pt x="356422" y="5377"/>
                      <a:pt x="344161" y="-2256"/>
                      <a:pt x="331885" y="598"/>
                    </a:cubicBezTo>
                    <a:close/>
                  </a:path>
                </a:pathLst>
              </a:custGeom>
              <a:solidFill>
                <a:schemeClr val="dk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7" name="Google Shape;807;p38"/>
              <p:cNvSpPr/>
              <p:nvPr/>
            </p:nvSpPr>
            <p:spPr>
              <a:xfrm>
                <a:off x="6645276" y="839226"/>
                <a:ext cx="371745" cy="615403"/>
              </a:xfrm>
              <a:custGeom>
                <a:avLst/>
                <a:gdLst/>
                <a:ahLst/>
                <a:cxnLst/>
                <a:rect l="l" t="t" r="r" b="b"/>
                <a:pathLst>
                  <a:path w="371745" h="615403" extrusionOk="0">
                    <a:moveTo>
                      <a:pt x="360752" y="24385"/>
                    </a:moveTo>
                    <a:cubicBezTo>
                      <a:pt x="352435" y="10067"/>
                      <a:pt x="336871" y="-991"/>
                      <a:pt x="320350" y="70"/>
                    </a:cubicBezTo>
                    <a:cubicBezTo>
                      <a:pt x="307900" y="873"/>
                      <a:pt x="296649" y="8303"/>
                      <a:pt x="288445" y="17705"/>
                    </a:cubicBezTo>
                    <a:cubicBezTo>
                      <a:pt x="280245" y="27102"/>
                      <a:pt x="274622" y="38415"/>
                      <a:pt x="268900" y="49502"/>
                    </a:cubicBezTo>
                    <a:cubicBezTo>
                      <a:pt x="223610" y="137273"/>
                      <a:pt x="166763" y="219072"/>
                      <a:pt x="100287" y="292115"/>
                    </a:cubicBezTo>
                    <a:lnTo>
                      <a:pt x="0" y="615403"/>
                    </a:lnTo>
                    <a:lnTo>
                      <a:pt x="230592" y="594438"/>
                    </a:lnTo>
                    <a:cubicBezTo>
                      <a:pt x="230592" y="594438"/>
                      <a:pt x="270249" y="478979"/>
                      <a:pt x="258592" y="374050"/>
                    </a:cubicBezTo>
                    <a:cubicBezTo>
                      <a:pt x="254898" y="340829"/>
                      <a:pt x="269763" y="308178"/>
                      <a:pt x="287284" y="279717"/>
                    </a:cubicBezTo>
                    <a:cubicBezTo>
                      <a:pt x="304806" y="251251"/>
                      <a:pt x="326365" y="225304"/>
                      <a:pt x="342164" y="195852"/>
                    </a:cubicBezTo>
                    <a:cubicBezTo>
                      <a:pt x="362417" y="158125"/>
                      <a:pt x="372687" y="115100"/>
                      <a:pt x="371678" y="72293"/>
                    </a:cubicBezTo>
                    <a:cubicBezTo>
                      <a:pt x="371282" y="55734"/>
                      <a:pt x="369060" y="38698"/>
                      <a:pt x="360747" y="24380"/>
                    </a:cubicBezTo>
                    <a:close/>
                  </a:path>
                </a:pathLst>
              </a:custGeom>
              <a:solidFill>
                <a:srgbClr val="E0BC8C"/>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8" name="Google Shape;808;p38"/>
              <p:cNvSpPr/>
              <p:nvPr/>
            </p:nvSpPr>
            <p:spPr>
              <a:xfrm>
                <a:off x="6898088" y="861769"/>
                <a:ext cx="97458" cy="89804"/>
              </a:xfrm>
              <a:custGeom>
                <a:avLst/>
                <a:gdLst/>
                <a:ahLst/>
                <a:cxnLst/>
                <a:rect l="l" t="t" r="r" b="b"/>
                <a:pathLst>
                  <a:path w="97458" h="89804" extrusionOk="0">
                    <a:moveTo>
                      <a:pt x="142" y="68766"/>
                    </a:moveTo>
                    <a:cubicBezTo>
                      <a:pt x="1906" y="73738"/>
                      <a:pt x="5694" y="77578"/>
                      <a:pt x="10214" y="80183"/>
                    </a:cubicBezTo>
                    <a:cubicBezTo>
                      <a:pt x="14903" y="82895"/>
                      <a:pt x="20234" y="84476"/>
                      <a:pt x="25358" y="86150"/>
                    </a:cubicBezTo>
                    <a:cubicBezTo>
                      <a:pt x="30642" y="87872"/>
                      <a:pt x="36029" y="89330"/>
                      <a:pt x="41596" y="89717"/>
                    </a:cubicBezTo>
                    <a:cubicBezTo>
                      <a:pt x="47044" y="90094"/>
                      <a:pt x="52569" y="89278"/>
                      <a:pt x="57508" y="86891"/>
                    </a:cubicBezTo>
                    <a:cubicBezTo>
                      <a:pt x="61834" y="84801"/>
                      <a:pt x="65500" y="81447"/>
                      <a:pt x="68552" y="77781"/>
                    </a:cubicBezTo>
                    <a:cubicBezTo>
                      <a:pt x="71784" y="73894"/>
                      <a:pt x="74548" y="69634"/>
                      <a:pt x="77209" y="65346"/>
                    </a:cubicBezTo>
                    <a:cubicBezTo>
                      <a:pt x="82865" y="56217"/>
                      <a:pt x="87795" y="46636"/>
                      <a:pt x="91923" y="36724"/>
                    </a:cubicBezTo>
                    <a:cubicBezTo>
                      <a:pt x="95957" y="27039"/>
                      <a:pt x="99004" y="16221"/>
                      <a:pt x="96617" y="5720"/>
                    </a:cubicBezTo>
                    <a:cubicBezTo>
                      <a:pt x="96348" y="4536"/>
                      <a:pt x="95999" y="3375"/>
                      <a:pt x="95579" y="2233"/>
                    </a:cubicBezTo>
                    <a:cubicBezTo>
                      <a:pt x="95296" y="1479"/>
                      <a:pt x="94900" y="837"/>
                      <a:pt x="94183" y="417"/>
                    </a:cubicBezTo>
                    <a:cubicBezTo>
                      <a:pt x="93532" y="35"/>
                      <a:pt x="92574" y="-125"/>
                      <a:pt x="91843" y="110"/>
                    </a:cubicBezTo>
                    <a:cubicBezTo>
                      <a:pt x="90381" y="582"/>
                      <a:pt x="89130" y="2252"/>
                      <a:pt x="89720" y="3847"/>
                    </a:cubicBezTo>
                    <a:cubicBezTo>
                      <a:pt x="90447" y="5824"/>
                      <a:pt x="90947" y="7866"/>
                      <a:pt x="91225" y="9951"/>
                    </a:cubicBezTo>
                    <a:cubicBezTo>
                      <a:pt x="91192" y="9678"/>
                      <a:pt x="91150" y="9414"/>
                      <a:pt x="91116" y="9140"/>
                    </a:cubicBezTo>
                    <a:cubicBezTo>
                      <a:pt x="91531" y="12324"/>
                      <a:pt x="91442" y="15537"/>
                      <a:pt x="91017" y="18712"/>
                    </a:cubicBezTo>
                    <a:cubicBezTo>
                      <a:pt x="91051" y="18438"/>
                      <a:pt x="91093" y="18174"/>
                      <a:pt x="91126" y="17901"/>
                    </a:cubicBezTo>
                    <a:cubicBezTo>
                      <a:pt x="90277" y="24057"/>
                      <a:pt x="88225" y="29982"/>
                      <a:pt x="85814" y="35686"/>
                    </a:cubicBezTo>
                    <a:cubicBezTo>
                      <a:pt x="85918" y="35445"/>
                      <a:pt x="86017" y="35200"/>
                      <a:pt x="86120" y="34960"/>
                    </a:cubicBezTo>
                    <a:cubicBezTo>
                      <a:pt x="83884" y="40243"/>
                      <a:pt x="81407" y="45418"/>
                      <a:pt x="78718" y="50490"/>
                    </a:cubicBezTo>
                    <a:cubicBezTo>
                      <a:pt x="76039" y="55547"/>
                      <a:pt x="73147" y="60487"/>
                      <a:pt x="70043" y="65289"/>
                    </a:cubicBezTo>
                    <a:cubicBezTo>
                      <a:pt x="68458" y="67742"/>
                      <a:pt x="66835" y="70172"/>
                      <a:pt x="65052" y="72488"/>
                    </a:cubicBezTo>
                    <a:cubicBezTo>
                      <a:pt x="65212" y="72281"/>
                      <a:pt x="65368" y="72078"/>
                      <a:pt x="65523" y="71870"/>
                    </a:cubicBezTo>
                    <a:cubicBezTo>
                      <a:pt x="63400" y="74611"/>
                      <a:pt x="61051" y="77187"/>
                      <a:pt x="58301" y="79310"/>
                    </a:cubicBezTo>
                    <a:cubicBezTo>
                      <a:pt x="58508" y="79154"/>
                      <a:pt x="58711" y="78994"/>
                      <a:pt x="58919" y="78838"/>
                    </a:cubicBezTo>
                    <a:cubicBezTo>
                      <a:pt x="57202" y="80154"/>
                      <a:pt x="55338" y="81272"/>
                      <a:pt x="53347" y="82117"/>
                    </a:cubicBezTo>
                    <a:cubicBezTo>
                      <a:pt x="53588" y="82013"/>
                      <a:pt x="53833" y="81914"/>
                      <a:pt x="54074" y="81810"/>
                    </a:cubicBezTo>
                    <a:cubicBezTo>
                      <a:pt x="52017" y="82669"/>
                      <a:pt x="49852" y="83221"/>
                      <a:pt x="47648" y="83532"/>
                    </a:cubicBezTo>
                    <a:cubicBezTo>
                      <a:pt x="47922" y="83499"/>
                      <a:pt x="48186" y="83457"/>
                      <a:pt x="48460" y="83424"/>
                    </a:cubicBezTo>
                    <a:cubicBezTo>
                      <a:pt x="45337" y="83843"/>
                      <a:pt x="42176" y="83768"/>
                      <a:pt x="39058" y="83362"/>
                    </a:cubicBezTo>
                    <a:cubicBezTo>
                      <a:pt x="39326" y="83395"/>
                      <a:pt x="39595" y="83438"/>
                      <a:pt x="39869" y="83471"/>
                    </a:cubicBezTo>
                    <a:cubicBezTo>
                      <a:pt x="33576" y="82622"/>
                      <a:pt x="27532" y="80503"/>
                      <a:pt x="21555" y="78451"/>
                    </a:cubicBezTo>
                    <a:cubicBezTo>
                      <a:pt x="19909" y="77885"/>
                      <a:pt x="18267" y="77295"/>
                      <a:pt x="16658" y="76621"/>
                    </a:cubicBezTo>
                    <a:cubicBezTo>
                      <a:pt x="16899" y="76725"/>
                      <a:pt x="17144" y="76824"/>
                      <a:pt x="17385" y="76927"/>
                    </a:cubicBezTo>
                    <a:cubicBezTo>
                      <a:pt x="14950" y="75894"/>
                      <a:pt x="12597" y="74672"/>
                      <a:pt x="10497" y="73054"/>
                    </a:cubicBezTo>
                    <a:cubicBezTo>
                      <a:pt x="10705" y="73210"/>
                      <a:pt x="10908" y="73370"/>
                      <a:pt x="11115" y="73526"/>
                    </a:cubicBezTo>
                    <a:cubicBezTo>
                      <a:pt x="9775" y="72479"/>
                      <a:pt x="8553" y="71295"/>
                      <a:pt x="7516" y="69950"/>
                    </a:cubicBezTo>
                    <a:cubicBezTo>
                      <a:pt x="7676" y="70158"/>
                      <a:pt x="7832" y="70360"/>
                      <a:pt x="7987" y="70568"/>
                    </a:cubicBezTo>
                    <a:cubicBezTo>
                      <a:pt x="7190" y="69525"/>
                      <a:pt x="6525" y="68403"/>
                      <a:pt x="6011" y="67195"/>
                    </a:cubicBezTo>
                    <a:cubicBezTo>
                      <a:pt x="6115" y="67436"/>
                      <a:pt x="6214" y="67681"/>
                      <a:pt x="6317" y="67922"/>
                    </a:cubicBezTo>
                    <a:cubicBezTo>
                      <a:pt x="6209" y="67662"/>
                      <a:pt x="6110" y="67398"/>
                      <a:pt x="6015" y="67138"/>
                    </a:cubicBezTo>
                    <a:cubicBezTo>
                      <a:pt x="5746" y="66384"/>
                      <a:pt x="5322" y="65737"/>
                      <a:pt x="4619" y="65322"/>
                    </a:cubicBezTo>
                    <a:cubicBezTo>
                      <a:pt x="3968" y="64940"/>
                      <a:pt x="3010" y="64780"/>
                      <a:pt x="2279" y="65015"/>
                    </a:cubicBezTo>
                    <a:cubicBezTo>
                      <a:pt x="788" y="65487"/>
                      <a:pt x="-424" y="67148"/>
                      <a:pt x="142" y="68752"/>
                    </a:cubicBezTo>
                    <a:lnTo>
                      <a:pt x="142" y="68752"/>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09" name="Google Shape;809;p38"/>
              <p:cNvSpPr/>
              <p:nvPr/>
            </p:nvSpPr>
            <p:spPr>
              <a:xfrm>
                <a:off x="6859457" y="996459"/>
                <a:ext cx="46851" cy="20719"/>
              </a:xfrm>
              <a:custGeom>
                <a:avLst/>
                <a:gdLst/>
                <a:ahLst/>
                <a:cxnLst/>
                <a:rect l="l" t="t" r="r" b="b"/>
                <a:pathLst>
                  <a:path w="46851" h="20719" extrusionOk="0">
                    <a:moveTo>
                      <a:pt x="853" y="5170"/>
                    </a:moveTo>
                    <a:cubicBezTo>
                      <a:pt x="4990" y="9681"/>
                      <a:pt x="10099" y="13379"/>
                      <a:pt x="15647" y="15960"/>
                    </a:cubicBezTo>
                    <a:cubicBezTo>
                      <a:pt x="18515" y="17285"/>
                      <a:pt x="21483" y="18399"/>
                      <a:pt x="24549" y="19177"/>
                    </a:cubicBezTo>
                    <a:cubicBezTo>
                      <a:pt x="27639" y="19965"/>
                      <a:pt x="30828" y="20451"/>
                      <a:pt x="34017" y="20644"/>
                    </a:cubicBezTo>
                    <a:cubicBezTo>
                      <a:pt x="37565" y="20857"/>
                      <a:pt x="41113" y="20611"/>
                      <a:pt x="44618" y="20031"/>
                    </a:cubicBezTo>
                    <a:cubicBezTo>
                      <a:pt x="45325" y="19913"/>
                      <a:pt x="46090" y="19224"/>
                      <a:pt x="46434" y="18635"/>
                    </a:cubicBezTo>
                    <a:cubicBezTo>
                      <a:pt x="46816" y="17984"/>
                      <a:pt x="46977" y="17026"/>
                      <a:pt x="46741" y="16295"/>
                    </a:cubicBezTo>
                    <a:cubicBezTo>
                      <a:pt x="46505" y="15559"/>
                      <a:pt x="46043" y="14846"/>
                      <a:pt x="45344" y="14478"/>
                    </a:cubicBezTo>
                    <a:cubicBezTo>
                      <a:pt x="45104" y="14375"/>
                      <a:pt x="44859" y="14276"/>
                      <a:pt x="44618" y="14172"/>
                    </a:cubicBezTo>
                    <a:cubicBezTo>
                      <a:pt x="44080" y="14030"/>
                      <a:pt x="43543" y="14030"/>
                      <a:pt x="43004" y="14172"/>
                    </a:cubicBezTo>
                    <a:cubicBezTo>
                      <a:pt x="42566" y="14247"/>
                      <a:pt x="42127" y="14309"/>
                      <a:pt x="41684" y="14370"/>
                    </a:cubicBezTo>
                    <a:cubicBezTo>
                      <a:pt x="41957" y="14337"/>
                      <a:pt x="42221" y="14294"/>
                      <a:pt x="42495" y="14261"/>
                    </a:cubicBezTo>
                    <a:cubicBezTo>
                      <a:pt x="38584" y="14785"/>
                      <a:pt x="34617" y="14766"/>
                      <a:pt x="30706" y="14247"/>
                    </a:cubicBezTo>
                    <a:cubicBezTo>
                      <a:pt x="30980" y="14280"/>
                      <a:pt x="31244" y="14323"/>
                      <a:pt x="31517" y="14356"/>
                    </a:cubicBezTo>
                    <a:cubicBezTo>
                      <a:pt x="28300" y="13922"/>
                      <a:pt x="25130" y="13157"/>
                      <a:pt x="22072" y="12072"/>
                    </a:cubicBezTo>
                    <a:cubicBezTo>
                      <a:pt x="21204" y="11761"/>
                      <a:pt x="20346" y="11431"/>
                      <a:pt x="19492" y="11072"/>
                    </a:cubicBezTo>
                    <a:cubicBezTo>
                      <a:pt x="19732" y="11176"/>
                      <a:pt x="19978" y="11275"/>
                      <a:pt x="20218" y="11379"/>
                    </a:cubicBezTo>
                    <a:cubicBezTo>
                      <a:pt x="16586" y="9836"/>
                      <a:pt x="13156" y="7850"/>
                      <a:pt x="10024" y="5439"/>
                    </a:cubicBezTo>
                    <a:cubicBezTo>
                      <a:pt x="10231" y="5595"/>
                      <a:pt x="10434" y="5755"/>
                      <a:pt x="10642" y="5911"/>
                    </a:cubicBezTo>
                    <a:cubicBezTo>
                      <a:pt x="8684" y="4392"/>
                      <a:pt x="6844" y="2713"/>
                      <a:pt x="5164" y="887"/>
                    </a:cubicBezTo>
                    <a:cubicBezTo>
                      <a:pt x="4650" y="330"/>
                      <a:pt x="3763" y="0"/>
                      <a:pt x="3018" y="0"/>
                    </a:cubicBezTo>
                    <a:cubicBezTo>
                      <a:pt x="2273" y="0"/>
                      <a:pt x="1386" y="330"/>
                      <a:pt x="872" y="887"/>
                    </a:cubicBezTo>
                    <a:cubicBezTo>
                      <a:pt x="-289" y="2132"/>
                      <a:pt x="-289" y="3925"/>
                      <a:pt x="862" y="5175"/>
                    </a:cubicBezTo>
                    <a:lnTo>
                      <a:pt x="862" y="5175"/>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0" name="Google Shape;810;p38"/>
              <p:cNvSpPr/>
              <p:nvPr/>
            </p:nvSpPr>
            <p:spPr>
              <a:xfrm>
                <a:off x="6874608" y="994437"/>
                <a:ext cx="20163" cy="11663"/>
              </a:xfrm>
              <a:custGeom>
                <a:avLst/>
                <a:gdLst/>
                <a:ahLst/>
                <a:cxnLst/>
                <a:rect l="l" t="t" r="r" b="b"/>
                <a:pathLst>
                  <a:path w="20163" h="11663" extrusionOk="0">
                    <a:moveTo>
                      <a:pt x="1515" y="5655"/>
                    </a:moveTo>
                    <a:cubicBezTo>
                      <a:pt x="5214" y="7650"/>
                      <a:pt x="9101" y="9311"/>
                      <a:pt x="13097" y="10608"/>
                    </a:cubicBezTo>
                    <a:cubicBezTo>
                      <a:pt x="14168" y="10953"/>
                      <a:pt x="15243" y="11269"/>
                      <a:pt x="16328" y="11561"/>
                    </a:cubicBezTo>
                    <a:cubicBezTo>
                      <a:pt x="17093" y="11769"/>
                      <a:pt x="17989" y="11655"/>
                      <a:pt x="18668" y="11255"/>
                    </a:cubicBezTo>
                    <a:cubicBezTo>
                      <a:pt x="19300" y="10887"/>
                      <a:pt x="19904" y="10165"/>
                      <a:pt x="20065" y="9438"/>
                    </a:cubicBezTo>
                    <a:cubicBezTo>
                      <a:pt x="20244" y="8660"/>
                      <a:pt x="20201" y="7782"/>
                      <a:pt x="19758" y="7098"/>
                    </a:cubicBezTo>
                    <a:cubicBezTo>
                      <a:pt x="19329" y="6438"/>
                      <a:pt x="18720" y="5909"/>
                      <a:pt x="17942" y="5702"/>
                    </a:cubicBezTo>
                    <a:cubicBezTo>
                      <a:pt x="15036" y="4924"/>
                      <a:pt x="12186" y="3942"/>
                      <a:pt x="9412" y="2772"/>
                    </a:cubicBezTo>
                    <a:cubicBezTo>
                      <a:pt x="9653" y="2876"/>
                      <a:pt x="9898" y="2975"/>
                      <a:pt x="10139" y="3079"/>
                    </a:cubicBezTo>
                    <a:cubicBezTo>
                      <a:pt x="8243" y="2272"/>
                      <a:pt x="6393" y="1385"/>
                      <a:pt x="4581" y="409"/>
                    </a:cubicBezTo>
                    <a:cubicBezTo>
                      <a:pt x="3869" y="27"/>
                      <a:pt x="3025" y="-115"/>
                      <a:pt x="2237" y="102"/>
                    </a:cubicBezTo>
                    <a:cubicBezTo>
                      <a:pt x="1529" y="296"/>
                      <a:pt x="765" y="843"/>
                      <a:pt x="421" y="1499"/>
                    </a:cubicBezTo>
                    <a:cubicBezTo>
                      <a:pt x="53" y="2206"/>
                      <a:pt x="-136" y="3060"/>
                      <a:pt x="114" y="3838"/>
                    </a:cubicBezTo>
                    <a:cubicBezTo>
                      <a:pt x="359" y="4574"/>
                      <a:pt x="817" y="5277"/>
                      <a:pt x="1515" y="5655"/>
                    </a:cubicBezTo>
                    <a:lnTo>
                      <a:pt x="1515" y="5655"/>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1" name="Google Shape;811;p38"/>
              <p:cNvSpPr/>
              <p:nvPr/>
            </p:nvSpPr>
            <p:spPr>
              <a:xfrm>
                <a:off x="6838213" y="1219198"/>
                <a:ext cx="71750" cy="253759"/>
              </a:xfrm>
              <a:custGeom>
                <a:avLst/>
                <a:gdLst/>
                <a:ahLst/>
                <a:cxnLst/>
                <a:rect l="l" t="t" r="r" b="b"/>
                <a:pathLst>
                  <a:path w="71750" h="253759" extrusionOk="0">
                    <a:moveTo>
                      <a:pt x="62343" y="3825"/>
                    </a:moveTo>
                    <a:cubicBezTo>
                      <a:pt x="64777" y="20464"/>
                      <a:pt x="65843" y="37306"/>
                      <a:pt x="65650" y="54115"/>
                    </a:cubicBezTo>
                    <a:cubicBezTo>
                      <a:pt x="65461" y="70928"/>
                      <a:pt x="64018" y="87737"/>
                      <a:pt x="61286" y="104334"/>
                    </a:cubicBezTo>
                    <a:cubicBezTo>
                      <a:pt x="58531" y="121067"/>
                      <a:pt x="54540" y="137593"/>
                      <a:pt x="49337" y="153737"/>
                    </a:cubicBezTo>
                    <a:cubicBezTo>
                      <a:pt x="44175" y="169758"/>
                      <a:pt x="37830" y="185387"/>
                      <a:pt x="30311" y="200446"/>
                    </a:cubicBezTo>
                    <a:cubicBezTo>
                      <a:pt x="22743" y="215613"/>
                      <a:pt x="14016" y="230205"/>
                      <a:pt x="4194" y="244018"/>
                    </a:cubicBezTo>
                    <a:cubicBezTo>
                      <a:pt x="2958" y="245749"/>
                      <a:pt x="1712" y="247476"/>
                      <a:pt x="443" y="249188"/>
                    </a:cubicBezTo>
                    <a:cubicBezTo>
                      <a:pt x="-533" y="250504"/>
                      <a:pt x="226" y="252580"/>
                      <a:pt x="1533" y="253344"/>
                    </a:cubicBezTo>
                    <a:cubicBezTo>
                      <a:pt x="3080" y="254250"/>
                      <a:pt x="4712" y="253576"/>
                      <a:pt x="5689" y="252255"/>
                    </a:cubicBezTo>
                    <a:cubicBezTo>
                      <a:pt x="15903" y="238460"/>
                      <a:pt x="25012" y="223869"/>
                      <a:pt x="32938" y="208650"/>
                    </a:cubicBezTo>
                    <a:cubicBezTo>
                      <a:pt x="40887" y="193383"/>
                      <a:pt x="47676" y="177499"/>
                      <a:pt x="53248" y="161219"/>
                    </a:cubicBezTo>
                    <a:cubicBezTo>
                      <a:pt x="58781" y="145047"/>
                      <a:pt x="63103" y="128455"/>
                      <a:pt x="66164" y="111632"/>
                    </a:cubicBezTo>
                    <a:cubicBezTo>
                      <a:pt x="69259" y="94620"/>
                      <a:pt x="71104" y="77373"/>
                      <a:pt x="71609" y="60087"/>
                    </a:cubicBezTo>
                    <a:cubicBezTo>
                      <a:pt x="72108" y="43005"/>
                      <a:pt x="71293" y="25884"/>
                      <a:pt x="69127" y="8939"/>
                    </a:cubicBezTo>
                    <a:cubicBezTo>
                      <a:pt x="68839" y="6693"/>
                      <a:pt x="68532" y="4452"/>
                      <a:pt x="68202" y="2216"/>
                    </a:cubicBezTo>
                    <a:cubicBezTo>
                      <a:pt x="67966" y="593"/>
                      <a:pt x="65905" y="-303"/>
                      <a:pt x="64466" y="93"/>
                    </a:cubicBezTo>
                    <a:cubicBezTo>
                      <a:pt x="62725" y="579"/>
                      <a:pt x="62107" y="2207"/>
                      <a:pt x="62343" y="3834"/>
                    </a:cubicBezTo>
                    <a:lnTo>
                      <a:pt x="62343" y="3834"/>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2" name="Google Shape;812;p38"/>
              <p:cNvSpPr/>
              <p:nvPr/>
            </p:nvSpPr>
            <p:spPr>
              <a:xfrm>
                <a:off x="6671823" y="1094071"/>
                <a:ext cx="102729" cy="90755"/>
              </a:xfrm>
              <a:custGeom>
                <a:avLst/>
                <a:gdLst/>
                <a:ahLst/>
                <a:cxnLst/>
                <a:rect l="l" t="t" r="r" b="b"/>
                <a:pathLst>
                  <a:path w="102729" h="90755" extrusionOk="0">
                    <a:moveTo>
                      <a:pt x="97079" y="1505"/>
                    </a:moveTo>
                    <a:cubicBezTo>
                      <a:pt x="96550" y="2204"/>
                      <a:pt x="96017" y="2897"/>
                      <a:pt x="95484" y="3591"/>
                    </a:cubicBezTo>
                    <a:cubicBezTo>
                      <a:pt x="95639" y="3383"/>
                      <a:pt x="95800" y="3180"/>
                      <a:pt x="95956" y="2973"/>
                    </a:cubicBezTo>
                    <a:cubicBezTo>
                      <a:pt x="89441" y="11403"/>
                      <a:pt x="82496" y="19517"/>
                      <a:pt x="75170" y="27254"/>
                    </a:cubicBezTo>
                    <a:cubicBezTo>
                      <a:pt x="67843" y="34996"/>
                      <a:pt x="60135" y="42369"/>
                      <a:pt x="52072" y="49352"/>
                    </a:cubicBezTo>
                    <a:cubicBezTo>
                      <a:pt x="47525" y="53286"/>
                      <a:pt x="42868" y="57098"/>
                      <a:pt x="38113" y="60768"/>
                    </a:cubicBezTo>
                    <a:cubicBezTo>
                      <a:pt x="38320" y="60613"/>
                      <a:pt x="38524" y="60452"/>
                      <a:pt x="38731" y="60296"/>
                    </a:cubicBezTo>
                    <a:cubicBezTo>
                      <a:pt x="34127" y="63853"/>
                      <a:pt x="29419" y="67288"/>
                      <a:pt x="24625" y="70590"/>
                    </a:cubicBezTo>
                    <a:cubicBezTo>
                      <a:pt x="19832" y="73893"/>
                      <a:pt x="14949" y="77068"/>
                      <a:pt x="9982" y="80106"/>
                    </a:cubicBezTo>
                    <a:cubicBezTo>
                      <a:pt x="7184" y="81813"/>
                      <a:pt x="4359" y="83484"/>
                      <a:pt x="1509" y="85106"/>
                    </a:cubicBezTo>
                    <a:cubicBezTo>
                      <a:pt x="127" y="85894"/>
                      <a:pt x="-468" y="87894"/>
                      <a:pt x="419" y="89263"/>
                    </a:cubicBezTo>
                    <a:cubicBezTo>
                      <a:pt x="1316" y="90659"/>
                      <a:pt x="3099" y="91197"/>
                      <a:pt x="4576" y="90352"/>
                    </a:cubicBezTo>
                    <a:cubicBezTo>
                      <a:pt x="11911" y="86173"/>
                      <a:pt x="19087" y="81705"/>
                      <a:pt x="26069" y="76954"/>
                    </a:cubicBezTo>
                    <a:cubicBezTo>
                      <a:pt x="33221" y="72090"/>
                      <a:pt x="40175" y="66934"/>
                      <a:pt x="46921" y="61523"/>
                    </a:cubicBezTo>
                    <a:cubicBezTo>
                      <a:pt x="53492" y="56258"/>
                      <a:pt x="59856" y="50734"/>
                      <a:pt x="65989" y="44974"/>
                    </a:cubicBezTo>
                    <a:cubicBezTo>
                      <a:pt x="72165" y="39171"/>
                      <a:pt x="78114" y="33137"/>
                      <a:pt x="83817" y="26867"/>
                    </a:cubicBezTo>
                    <a:cubicBezTo>
                      <a:pt x="89478" y="20640"/>
                      <a:pt x="94899" y="14191"/>
                      <a:pt x="100051" y="7535"/>
                    </a:cubicBezTo>
                    <a:cubicBezTo>
                      <a:pt x="100810" y="6553"/>
                      <a:pt x="101570" y="5563"/>
                      <a:pt x="102320" y="4577"/>
                    </a:cubicBezTo>
                    <a:cubicBezTo>
                      <a:pt x="102763" y="3996"/>
                      <a:pt x="102815" y="2902"/>
                      <a:pt x="102626" y="2237"/>
                    </a:cubicBezTo>
                    <a:cubicBezTo>
                      <a:pt x="102433" y="1529"/>
                      <a:pt x="101886" y="765"/>
                      <a:pt x="101230" y="420"/>
                    </a:cubicBezTo>
                    <a:cubicBezTo>
                      <a:pt x="100522" y="52"/>
                      <a:pt x="99668" y="-136"/>
                      <a:pt x="98890" y="114"/>
                    </a:cubicBezTo>
                    <a:cubicBezTo>
                      <a:pt x="98083" y="368"/>
                      <a:pt x="97583" y="840"/>
                      <a:pt x="97074" y="1505"/>
                    </a:cubicBezTo>
                    <a:lnTo>
                      <a:pt x="97074" y="1505"/>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3" name="Google Shape;813;p38"/>
              <p:cNvSpPr/>
              <p:nvPr/>
            </p:nvSpPr>
            <p:spPr>
              <a:xfrm>
                <a:off x="6656228" y="1121609"/>
                <a:ext cx="70029" cy="27671"/>
              </a:xfrm>
              <a:custGeom>
                <a:avLst/>
                <a:gdLst/>
                <a:ahLst/>
                <a:cxnLst/>
                <a:rect l="l" t="t" r="r" b="b"/>
                <a:pathLst>
                  <a:path w="70029" h="27671" extrusionOk="0">
                    <a:moveTo>
                      <a:pt x="66998" y="21568"/>
                    </a:moveTo>
                    <a:cubicBezTo>
                      <a:pt x="65413" y="21403"/>
                      <a:pt x="63828" y="21219"/>
                      <a:pt x="62247" y="21007"/>
                    </a:cubicBezTo>
                    <a:cubicBezTo>
                      <a:pt x="62521" y="21040"/>
                      <a:pt x="62785" y="21082"/>
                      <a:pt x="63059" y="21115"/>
                    </a:cubicBezTo>
                    <a:cubicBezTo>
                      <a:pt x="57813" y="20408"/>
                      <a:pt x="52605" y="19431"/>
                      <a:pt x="47453" y="18181"/>
                    </a:cubicBezTo>
                    <a:cubicBezTo>
                      <a:pt x="42325" y="16935"/>
                      <a:pt x="37263" y="15426"/>
                      <a:pt x="32290" y="13666"/>
                    </a:cubicBezTo>
                    <a:cubicBezTo>
                      <a:pt x="29483" y="12671"/>
                      <a:pt x="26705" y="11586"/>
                      <a:pt x="23959" y="10435"/>
                    </a:cubicBezTo>
                    <a:cubicBezTo>
                      <a:pt x="24200" y="10538"/>
                      <a:pt x="24445" y="10637"/>
                      <a:pt x="24685" y="10741"/>
                    </a:cubicBezTo>
                    <a:cubicBezTo>
                      <a:pt x="19265" y="8448"/>
                      <a:pt x="13977" y="5854"/>
                      <a:pt x="8858" y="2952"/>
                    </a:cubicBezTo>
                    <a:cubicBezTo>
                      <a:pt x="7405" y="2127"/>
                      <a:pt x="5966" y="1278"/>
                      <a:pt x="4542" y="410"/>
                    </a:cubicBezTo>
                    <a:cubicBezTo>
                      <a:pt x="3876" y="4"/>
                      <a:pt x="2947" y="-105"/>
                      <a:pt x="2202" y="103"/>
                    </a:cubicBezTo>
                    <a:cubicBezTo>
                      <a:pt x="1494" y="296"/>
                      <a:pt x="730" y="844"/>
                      <a:pt x="385" y="1499"/>
                    </a:cubicBezTo>
                    <a:cubicBezTo>
                      <a:pt x="-393" y="2981"/>
                      <a:pt x="27" y="4773"/>
                      <a:pt x="1475" y="5656"/>
                    </a:cubicBezTo>
                    <a:cubicBezTo>
                      <a:pt x="5268" y="7972"/>
                      <a:pt x="9150" y="10123"/>
                      <a:pt x="13132" y="12100"/>
                    </a:cubicBezTo>
                    <a:cubicBezTo>
                      <a:pt x="17307" y="14176"/>
                      <a:pt x="21591" y="16053"/>
                      <a:pt x="25927" y="17761"/>
                    </a:cubicBezTo>
                    <a:cubicBezTo>
                      <a:pt x="30078" y="19389"/>
                      <a:pt x="34300" y="20842"/>
                      <a:pt x="38574" y="22106"/>
                    </a:cubicBezTo>
                    <a:cubicBezTo>
                      <a:pt x="42834" y="23365"/>
                      <a:pt x="47146" y="24436"/>
                      <a:pt x="51501" y="25319"/>
                    </a:cubicBezTo>
                    <a:cubicBezTo>
                      <a:pt x="56082" y="26248"/>
                      <a:pt x="60709" y="26956"/>
                      <a:pt x="65351" y="27484"/>
                    </a:cubicBezTo>
                    <a:cubicBezTo>
                      <a:pt x="65899" y="27550"/>
                      <a:pt x="66446" y="27602"/>
                      <a:pt x="66993" y="27663"/>
                    </a:cubicBezTo>
                    <a:cubicBezTo>
                      <a:pt x="67724" y="27739"/>
                      <a:pt x="68649" y="27267"/>
                      <a:pt x="69140" y="26776"/>
                    </a:cubicBezTo>
                    <a:cubicBezTo>
                      <a:pt x="69668" y="26248"/>
                      <a:pt x="70064" y="25385"/>
                      <a:pt x="70027" y="24630"/>
                    </a:cubicBezTo>
                    <a:cubicBezTo>
                      <a:pt x="69993" y="23847"/>
                      <a:pt x="69734" y="23031"/>
                      <a:pt x="69140" y="22483"/>
                    </a:cubicBezTo>
                    <a:cubicBezTo>
                      <a:pt x="68932" y="22328"/>
                      <a:pt x="68729" y="22167"/>
                      <a:pt x="68522" y="22011"/>
                    </a:cubicBezTo>
                    <a:cubicBezTo>
                      <a:pt x="68055" y="21714"/>
                      <a:pt x="67541" y="21578"/>
                      <a:pt x="66993" y="21578"/>
                    </a:cubicBezTo>
                    <a:lnTo>
                      <a:pt x="66993" y="21578"/>
                    </a:lnTo>
                    <a:close/>
                  </a:path>
                </a:pathLst>
              </a:custGeom>
              <a:solidFill>
                <a:srgbClr val="372948"/>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14" name="Google Shape;814;p38"/>
            <p:cNvGrpSpPr/>
            <p:nvPr/>
          </p:nvGrpSpPr>
          <p:grpSpPr>
            <a:xfrm>
              <a:off x="477676" y="614382"/>
              <a:ext cx="773244" cy="762172"/>
              <a:chOff x="4983421" y="3439341"/>
              <a:chExt cx="1053753" cy="1038665"/>
            </a:xfrm>
          </p:grpSpPr>
          <p:sp>
            <p:nvSpPr>
              <p:cNvPr id="815" name="Google Shape;815;p38"/>
              <p:cNvSpPr/>
              <p:nvPr/>
            </p:nvSpPr>
            <p:spPr>
              <a:xfrm>
                <a:off x="4983425" y="3815159"/>
                <a:ext cx="1053730" cy="662846"/>
              </a:xfrm>
              <a:custGeom>
                <a:avLst/>
                <a:gdLst/>
                <a:ahLst/>
                <a:cxnLst/>
                <a:rect l="l" t="t" r="r" b="b"/>
                <a:pathLst>
                  <a:path w="1288966" h="810821" extrusionOk="0">
                    <a:moveTo>
                      <a:pt x="1202780" y="810822"/>
                    </a:moveTo>
                    <a:lnTo>
                      <a:pt x="86181" y="810822"/>
                    </a:lnTo>
                    <a:cubicBezTo>
                      <a:pt x="38581" y="810822"/>
                      <a:pt x="0" y="772231"/>
                      <a:pt x="0" y="724616"/>
                    </a:cubicBezTo>
                    <a:cubicBezTo>
                      <a:pt x="12091" y="485098"/>
                      <a:pt x="12096" y="243556"/>
                      <a:pt x="0" y="0"/>
                    </a:cubicBezTo>
                    <a:lnTo>
                      <a:pt x="1288966" y="0"/>
                    </a:lnTo>
                    <a:cubicBezTo>
                      <a:pt x="1276484" y="230418"/>
                      <a:pt x="1276776" y="472205"/>
                      <a:pt x="1288966" y="724616"/>
                    </a:cubicBezTo>
                    <a:cubicBezTo>
                      <a:pt x="1288961" y="772231"/>
                      <a:pt x="1250371" y="810822"/>
                      <a:pt x="1202780" y="810822"/>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6" name="Google Shape;816;p38"/>
              <p:cNvSpPr/>
              <p:nvPr/>
            </p:nvSpPr>
            <p:spPr>
              <a:xfrm>
                <a:off x="4983421" y="3815186"/>
                <a:ext cx="1053753" cy="349104"/>
              </a:xfrm>
              <a:custGeom>
                <a:avLst/>
                <a:gdLst/>
                <a:ahLst/>
                <a:cxnLst/>
                <a:rect l="l" t="t" r="r" b="b"/>
                <a:pathLst>
                  <a:path w="1288994" h="427039" extrusionOk="0">
                    <a:moveTo>
                      <a:pt x="1288995" y="0"/>
                    </a:moveTo>
                    <a:lnTo>
                      <a:pt x="1200214" y="61971"/>
                    </a:lnTo>
                    <a:lnTo>
                      <a:pt x="1199487" y="62513"/>
                    </a:lnTo>
                    <a:lnTo>
                      <a:pt x="704595" y="408107"/>
                    </a:lnTo>
                    <a:cubicBezTo>
                      <a:pt x="668477" y="433351"/>
                      <a:pt x="620518" y="433351"/>
                      <a:pt x="584404" y="408107"/>
                    </a:cubicBezTo>
                    <a:lnTo>
                      <a:pt x="88908" y="62098"/>
                    </a:lnTo>
                    <a:lnTo>
                      <a:pt x="88781" y="61975"/>
                    </a:lnTo>
                    <a:lnTo>
                      <a:pt x="0" y="5"/>
                    </a:lnTo>
                    <a:lnTo>
                      <a:pt x="1288995" y="5"/>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7" name="Google Shape;817;p38"/>
              <p:cNvSpPr/>
              <p:nvPr/>
            </p:nvSpPr>
            <p:spPr>
              <a:xfrm>
                <a:off x="5055996" y="3439341"/>
                <a:ext cx="908600" cy="724939"/>
              </a:xfrm>
              <a:custGeom>
                <a:avLst/>
                <a:gdLst/>
                <a:ahLst/>
                <a:cxnLst/>
                <a:rect l="l" t="t" r="r" b="b"/>
                <a:pathLst>
                  <a:path w="1111437" h="886776" extrusionOk="0">
                    <a:moveTo>
                      <a:pt x="1111437" y="521712"/>
                    </a:moveTo>
                    <a:lnTo>
                      <a:pt x="1110711" y="522254"/>
                    </a:lnTo>
                    <a:lnTo>
                      <a:pt x="877519" y="685088"/>
                    </a:lnTo>
                    <a:lnTo>
                      <a:pt x="851610" y="703208"/>
                    </a:lnTo>
                    <a:lnTo>
                      <a:pt x="615824" y="867843"/>
                    </a:lnTo>
                    <a:cubicBezTo>
                      <a:pt x="579706" y="893087"/>
                      <a:pt x="531746" y="893087"/>
                      <a:pt x="495633" y="867843"/>
                    </a:cubicBezTo>
                    <a:lnTo>
                      <a:pt x="259837" y="703208"/>
                    </a:lnTo>
                    <a:lnTo>
                      <a:pt x="233928" y="685088"/>
                    </a:lnTo>
                    <a:lnTo>
                      <a:pt x="127" y="521835"/>
                    </a:lnTo>
                    <a:lnTo>
                      <a:pt x="0" y="521712"/>
                    </a:lnTo>
                    <a:lnTo>
                      <a:pt x="0" y="0"/>
                    </a:lnTo>
                    <a:cubicBezTo>
                      <a:pt x="586456" y="35514"/>
                      <a:pt x="1095298" y="0"/>
                      <a:pt x="1095298" y="0"/>
                    </a:cubicBezTo>
                    <a:lnTo>
                      <a:pt x="1109494" y="459741"/>
                    </a:lnTo>
                    <a:lnTo>
                      <a:pt x="1111437" y="521702"/>
                    </a:lnTo>
                    <a:close/>
                  </a:path>
                </a:pathLst>
              </a:custGeom>
              <a:solidFill>
                <a:schemeClr val="accent2"/>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8" name="Google Shape;818;p38"/>
              <p:cNvSpPr/>
              <p:nvPr/>
            </p:nvSpPr>
            <p:spPr>
              <a:xfrm>
                <a:off x="5249403" y="3573595"/>
                <a:ext cx="18018" cy="98553"/>
              </a:xfrm>
              <a:custGeom>
                <a:avLst/>
                <a:gdLst/>
                <a:ahLst/>
                <a:cxnLst/>
                <a:rect l="l" t="t" r="r" b="b"/>
                <a:pathLst>
                  <a:path w="22040" h="120554" extrusionOk="0">
                    <a:moveTo>
                      <a:pt x="0" y="0"/>
                    </a:moveTo>
                    <a:lnTo>
                      <a:pt x="0" y="120554"/>
                    </a:lnTo>
                    <a:lnTo>
                      <a:pt x="22041" y="120554"/>
                    </a:lnTo>
                    <a:lnTo>
                      <a:pt x="22041"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19" name="Google Shape;819;p38"/>
              <p:cNvSpPr/>
              <p:nvPr/>
            </p:nvSpPr>
            <p:spPr>
              <a:xfrm>
                <a:off x="5289103" y="3573595"/>
                <a:ext cx="77862" cy="98553"/>
              </a:xfrm>
              <a:custGeom>
                <a:avLst/>
                <a:gdLst/>
                <a:ahLst/>
                <a:cxnLst/>
                <a:rect l="l" t="t" r="r" b="b"/>
                <a:pathLst>
                  <a:path w="95244" h="120554" extrusionOk="0">
                    <a:moveTo>
                      <a:pt x="73194" y="0"/>
                    </a:moveTo>
                    <a:lnTo>
                      <a:pt x="73194" y="77850"/>
                    </a:lnTo>
                    <a:lnTo>
                      <a:pt x="21744" y="0"/>
                    </a:lnTo>
                    <a:lnTo>
                      <a:pt x="0" y="0"/>
                    </a:lnTo>
                    <a:lnTo>
                      <a:pt x="0" y="120554"/>
                    </a:lnTo>
                    <a:lnTo>
                      <a:pt x="22045" y="120554"/>
                    </a:lnTo>
                    <a:lnTo>
                      <a:pt x="22045" y="37930"/>
                    </a:lnTo>
                    <a:lnTo>
                      <a:pt x="77185" y="120554"/>
                    </a:lnTo>
                    <a:lnTo>
                      <a:pt x="95244" y="120554"/>
                    </a:lnTo>
                    <a:lnTo>
                      <a:pt x="95244" y="0"/>
                    </a:lnTo>
                    <a:lnTo>
                      <a:pt x="7319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0" name="Google Shape;820;p38"/>
              <p:cNvSpPr/>
              <p:nvPr/>
            </p:nvSpPr>
            <p:spPr>
              <a:xfrm>
                <a:off x="5377818" y="3573595"/>
                <a:ext cx="87148" cy="98553"/>
              </a:xfrm>
              <a:custGeom>
                <a:avLst/>
                <a:gdLst/>
                <a:ahLst/>
                <a:cxnLst/>
                <a:rect l="l" t="t" r="r" b="b"/>
                <a:pathLst>
                  <a:path w="106603" h="120554" extrusionOk="0">
                    <a:moveTo>
                      <a:pt x="84379" y="0"/>
                    </a:moveTo>
                    <a:lnTo>
                      <a:pt x="53215" y="88667"/>
                    </a:lnTo>
                    <a:lnTo>
                      <a:pt x="22168" y="0"/>
                    </a:lnTo>
                    <a:lnTo>
                      <a:pt x="0" y="0"/>
                    </a:lnTo>
                    <a:lnTo>
                      <a:pt x="42883" y="120554"/>
                    </a:lnTo>
                    <a:lnTo>
                      <a:pt x="63721" y="120554"/>
                    </a:lnTo>
                    <a:lnTo>
                      <a:pt x="106604" y="0"/>
                    </a:lnTo>
                    <a:lnTo>
                      <a:pt x="84384"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1" name="Google Shape;821;p38"/>
              <p:cNvSpPr/>
              <p:nvPr/>
            </p:nvSpPr>
            <p:spPr>
              <a:xfrm>
                <a:off x="5468330" y="3571624"/>
                <a:ext cx="97172" cy="102501"/>
              </a:xfrm>
              <a:custGeom>
                <a:avLst/>
                <a:gdLst/>
                <a:ahLst/>
                <a:cxnLst/>
                <a:rect l="l" t="t" r="r" b="b"/>
                <a:pathLst>
                  <a:path w="118865" h="125384" extrusionOk="0">
                    <a:moveTo>
                      <a:pt x="111194" y="29712"/>
                    </a:moveTo>
                    <a:cubicBezTo>
                      <a:pt x="106061" y="20290"/>
                      <a:pt x="99051" y="12983"/>
                      <a:pt x="90055" y="7789"/>
                    </a:cubicBezTo>
                    <a:cubicBezTo>
                      <a:pt x="81115" y="2595"/>
                      <a:pt x="70906" y="0"/>
                      <a:pt x="59433" y="0"/>
                    </a:cubicBezTo>
                    <a:cubicBezTo>
                      <a:pt x="47959" y="0"/>
                      <a:pt x="37750" y="2595"/>
                      <a:pt x="28749" y="7789"/>
                    </a:cubicBezTo>
                    <a:cubicBezTo>
                      <a:pt x="19809" y="12983"/>
                      <a:pt x="12808" y="20290"/>
                      <a:pt x="7671" y="29712"/>
                    </a:cubicBezTo>
                    <a:cubicBezTo>
                      <a:pt x="2538" y="39076"/>
                      <a:pt x="0" y="50063"/>
                      <a:pt x="0" y="62688"/>
                    </a:cubicBezTo>
                    <a:cubicBezTo>
                      <a:pt x="0" y="75312"/>
                      <a:pt x="2533" y="86365"/>
                      <a:pt x="7671" y="95730"/>
                    </a:cubicBezTo>
                    <a:cubicBezTo>
                      <a:pt x="12804" y="105094"/>
                      <a:pt x="19809" y="112397"/>
                      <a:pt x="28749" y="117596"/>
                    </a:cubicBezTo>
                    <a:cubicBezTo>
                      <a:pt x="37750" y="122790"/>
                      <a:pt x="47950" y="125385"/>
                      <a:pt x="59433" y="125385"/>
                    </a:cubicBezTo>
                    <a:cubicBezTo>
                      <a:pt x="70915" y="125385"/>
                      <a:pt x="81115" y="122785"/>
                      <a:pt x="90055" y="117596"/>
                    </a:cubicBezTo>
                    <a:cubicBezTo>
                      <a:pt x="99046" y="112402"/>
                      <a:pt x="106057" y="105094"/>
                      <a:pt x="111194" y="95730"/>
                    </a:cubicBezTo>
                    <a:cubicBezTo>
                      <a:pt x="116270" y="86365"/>
                      <a:pt x="118865" y="75317"/>
                      <a:pt x="118865" y="62688"/>
                    </a:cubicBezTo>
                    <a:cubicBezTo>
                      <a:pt x="118865" y="50073"/>
                      <a:pt x="116270" y="39076"/>
                      <a:pt x="111194" y="29712"/>
                    </a:cubicBezTo>
                    <a:close/>
                    <a:moveTo>
                      <a:pt x="91687" y="84007"/>
                    </a:moveTo>
                    <a:cubicBezTo>
                      <a:pt x="89026" y="90229"/>
                      <a:pt x="84978" y="95121"/>
                      <a:pt x="79544" y="98688"/>
                    </a:cubicBezTo>
                    <a:cubicBezTo>
                      <a:pt x="74166" y="102250"/>
                      <a:pt x="67467" y="104066"/>
                      <a:pt x="59428" y="104066"/>
                    </a:cubicBezTo>
                    <a:cubicBezTo>
                      <a:pt x="51389" y="104066"/>
                      <a:pt x="44695" y="102250"/>
                      <a:pt x="39255" y="98688"/>
                    </a:cubicBezTo>
                    <a:cubicBezTo>
                      <a:pt x="33877" y="95126"/>
                      <a:pt x="29834" y="90234"/>
                      <a:pt x="27112" y="84007"/>
                    </a:cubicBezTo>
                    <a:cubicBezTo>
                      <a:pt x="24395" y="77789"/>
                      <a:pt x="23064" y="70656"/>
                      <a:pt x="23064" y="62688"/>
                    </a:cubicBezTo>
                    <a:cubicBezTo>
                      <a:pt x="23064" y="54720"/>
                      <a:pt x="24395" y="47653"/>
                      <a:pt x="27112" y="41369"/>
                    </a:cubicBezTo>
                    <a:cubicBezTo>
                      <a:pt x="29834" y="35151"/>
                      <a:pt x="33882" y="30259"/>
                      <a:pt x="39255" y="26697"/>
                    </a:cubicBezTo>
                    <a:cubicBezTo>
                      <a:pt x="44695" y="23130"/>
                      <a:pt x="51399" y="21380"/>
                      <a:pt x="59428" y="21380"/>
                    </a:cubicBezTo>
                    <a:cubicBezTo>
                      <a:pt x="67457" y="21380"/>
                      <a:pt x="74166" y="23126"/>
                      <a:pt x="79544" y="26697"/>
                    </a:cubicBezTo>
                    <a:cubicBezTo>
                      <a:pt x="84983" y="30259"/>
                      <a:pt x="89026" y="35151"/>
                      <a:pt x="91687" y="41369"/>
                    </a:cubicBezTo>
                    <a:cubicBezTo>
                      <a:pt x="94404" y="47653"/>
                      <a:pt x="95735" y="54720"/>
                      <a:pt x="95735" y="62688"/>
                    </a:cubicBezTo>
                    <a:cubicBezTo>
                      <a:pt x="95730" y="70665"/>
                      <a:pt x="94395" y="77789"/>
                      <a:pt x="91687" y="84007"/>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2" name="Google Shape;822;p38"/>
              <p:cNvSpPr/>
              <p:nvPr/>
            </p:nvSpPr>
            <p:spPr>
              <a:xfrm>
                <a:off x="5581245" y="3573595"/>
                <a:ext cx="18022" cy="98553"/>
              </a:xfrm>
              <a:custGeom>
                <a:avLst/>
                <a:gdLst/>
                <a:ahLst/>
                <a:cxnLst/>
                <a:rect l="l" t="t" r="r" b="b"/>
                <a:pathLst>
                  <a:path w="22045" h="120554" extrusionOk="0">
                    <a:moveTo>
                      <a:pt x="0" y="0"/>
                    </a:moveTo>
                    <a:lnTo>
                      <a:pt x="0" y="120554"/>
                    </a:lnTo>
                    <a:lnTo>
                      <a:pt x="22045" y="120554"/>
                    </a:lnTo>
                    <a:lnTo>
                      <a:pt x="22045" y="0"/>
                    </a:lnTo>
                    <a:lnTo>
                      <a:pt x="0"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3" name="Google Shape;823;p38"/>
              <p:cNvSpPr/>
              <p:nvPr/>
            </p:nvSpPr>
            <p:spPr>
              <a:xfrm>
                <a:off x="5615018" y="3571615"/>
                <a:ext cx="76585" cy="102501"/>
              </a:xfrm>
              <a:custGeom>
                <a:avLst/>
                <a:gdLst/>
                <a:ahLst/>
                <a:cxnLst/>
                <a:rect l="l" t="t" r="r" b="b"/>
                <a:pathLst>
                  <a:path w="93682" h="125384" extrusionOk="0">
                    <a:moveTo>
                      <a:pt x="77435" y="102316"/>
                    </a:moveTo>
                    <a:cubicBezTo>
                      <a:pt x="72845" y="103585"/>
                      <a:pt x="67650" y="104193"/>
                      <a:pt x="61853" y="104193"/>
                    </a:cubicBezTo>
                    <a:cubicBezTo>
                      <a:pt x="53517" y="104193"/>
                      <a:pt x="46577" y="102438"/>
                      <a:pt x="40958" y="98876"/>
                    </a:cubicBezTo>
                    <a:cubicBezTo>
                      <a:pt x="35344" y="95315"/>
                      <a:pt x="31174" y="90423"/>
                      <a:pt x="28334" y="84139"/>
                    </a:cubicBezTo>
                    <a:cubicBezTo>
                      <a:pt x="25550" y="77916"/>
                      <a:pt x="24107" y="70731"/>
                      <a:pt x="24107" y="62697"/>
                    </a:cubicBezTo>
                    <a:cubicBezTo>
                      <a:pt x="24107" y="54663"/>
                      <a:pt x="25550" y="47539"/>
                      <a:pt x="28447" y="41255"/>
                    </a:cubicBezTo>
                    <a:cubicBezTo>
                      <a:pt x="31292" y="35033"/>
                      <a:pt x="35571" y="30079"/>
                      <a:pt x="41190" y="26518"/>
                    </a:cubicBezTo>
                    <a:cubicBezTo>
                      <a:pt x="46870" y="23017"/>
                      <a:pt x="53932" y="21201"/>
                      <a:pt x="62329" y="21201"/>
                    </a:cubicBezTo>
                    <a:cubicBezTo>
                      <a:pt x="68061" y="21201"/>
                      <a:pt x="73203" y="21866"/>
                      <a:pt x="77789" y="23130"/>
                    </a:cubicBezTo>
                    <a:cubicBezTo>
                      <a:pt x="82440" y="24461"/>
                      <a:pt x="86908" y="26088"/>
                      <a:pt x="91257" y="28084"/>
                    </a:cubicBezTo>
                    <a:lnTo>
                      <a:pt x="93678" y="7067"/>
                    </a:lnTo>
                    <a:cubicBezTo>
                      <a:pt x="89875" y="5076"/>
                      <a:pt x="85285" y="3382"/>
                      <a:pt x="80025" y="2052"/>
                    </a:cubicBezTo>
                    <a:cubicBezTo>
                      <a:pt x="74708" y="722"/>
                      <a:pt x="68915" y="0"/>
                      <a:pt x="62508" y="0"/>
                    </a:cubicBezTo>
                    <a:cubicBezTo>
                      <a:pt x="50431" y="0"/>
                      <a:pt x="39614" y="2595"/>
                      <a:pt x="30259" y="7789"/>
                    </a:cubicBezTo>
                    <a:cubicBezTo>
                      <a:pt x="20838" y="12983"/>
                      <a:pt x="13407" y="20290"/>
                      <a:pt x="8091" y="29712"/>
                    </a:cubicBezTo>
                    <a:cubicBezTo>
                      <a:pt x="2713" y="39076"/>
                      <a:pt x="0" y="50063"/>
                      <a:pt x="0" y="62688"/>
                    </a:cubicBezTo>
                    <a:cubicBezTo>
                      <a:pt x="0" y="75312"/>
                      <a:pt x="2599" y="86365"/>
                      <a:pt x="7789" y="95730"/>
                    </a:cubicBezTo>
                    <a:cubicBezTo>
                      <a:pt x="12983" y="105094"/>
                      <a:pt x="20229" y="112397"/>
                      <a:pt x="29532" y="117596"/>
                    </a:cubicBezTo>
                    <a:cubicBezTo>
                      <a:pt x="38835" y="122790"/>
                      <a:pt x="49582" y="125385"/>
                      <a:pt x="61848" y="125385"/>
                    </a:cubicBezTo>
                    <a:cubicBezTo>
                      <a:pt x="67702" y="125385"/>
                      <a:pt x="73321" y="124719"/>
                      <a:pt x="78761" y="123455"/>
                    </a:cubicBezTo>
                    <a:cubicBezTo>
                      <a:pt x="84200" y="122186"/>
                      <a:pt x="89153" y="120436"/>
                      <a:pt x="93682" y="118322"/>
                    </a:cubicBezTo>
                    <a:lnTo>
                      <a:pt x="91262" y="97305"/>
                    </a:lnTo>
                    <a:cubicBezTo>
                      <a:pt x="86611" y="99424"/>
                      <a:pt x="82021" y="101056"/>
                      <a:pt x="77430" y="10232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4" name="Google Shape;824;p38"/>
              <p:cNvSpPr/>
              <p:nvPr/>
            </p:nvSpPr>
            <p:spPr>
              <a:xfrm>
                <a:off x="5706663" y="3573595"/>
                <a:ext cx="64479" cy="98553"/>
              </a:xfrm>
              <a:custGeom>
                <a:avLst/>
                <a:gdLst/>
                <a:ahLst/>
                <a:cxnLst/>
                <a:rect l="l" t="t" r="r" b="b"/>
                <a:pathLst>
                  <a:path w="78874" h="120554" extrusionOk="0">
                    <a:moveTo>
                      <a:pt x="22588" y="99230"/>
                    </a:moveTo>
                    <a:lnTo>
                      <a:pt x="22588" y="68368"/>
                    </a:lnTo>
                    <a:lnTo>
                      <a:pt x="64924" y="68368"/>
                    </a:lnTo>
                    <a:lnTo>
                      <a:pt x="64924" y="47049"/>
                    </a:lnTo>
                    <a:lnTo>
                      <a:pt x="22588" y="47049"/>
                    </a:lnTo>
                    <a:lnTo>
                      <a:pt x="22588" y="21380"/>
                    </a:lnTo>
                    <a:lnTo>
                      <a:pt x="77185" y="21380"/>
                    </a:lnTo>
                    <a:lnTo>
                      <a:pt x="77185" y="0"/>
                    </a:lnTo>
                    <a:lnTo>
                      <a:pt x="0" y="0"/>
                    </a:lnTo>
                    <a:lnTo>
                      <a:pt x="0" y="120554"/>
                    </a:lnTo>
                    <a:lnTo>
                      <a:pt x="78874" y="120554"/>
                    </a:lnTo>
                    <a:lnTo>
                      <a:pt x="78874" y="99235"/>
                    </a:lnTo>
                    <a:lnTo>
                      <a:pt x="22588" y="99235"/>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5" name="Google Shape;825;p38"/>
              <p:cNvSpPr/>
              <p:nvPr/>
            </p:nvSpPr>
            <p:spPr>
              <a:xfrm>
                <a:off x="5175059" y="3749793"/>
                <a:ext cx="683696" cy="14813"/>
              </a:xfrm>
              <a:custGeom>
                <a:avLst/>
                <a:gdLst/>
                <a:ahLst/>
                <a:cxnLst/>
                <a:rect l="l" t="t" r="r" b="b"/>
                <a:pathLst>
                  <a:path w="836325" h="18120" extrusionOk="0">
                    <a:moveTo>
                      <a:pt x="827578" y="0"/>
                    </a:moveTo>
                    <a:lnTo>
                      <a:pt x="8750" y="0"/>
                    </a:lnTo>
                    <a:cubicBezTo>
                      <a:pt x="-2903" y="0"/>
                      <a:pt x="-2931" y="18120"/>
                      <a:pt x="8750" y="18120"/>
                    </a:cubicBezTo>
                    <a:lnTo>
                      <a:pt x="827578" y="18120"/>
                    </a:lnTo>
                    <a:cubicBezTo>
                      <a:pt x="839230" y="18120"/>
                      <a:pt x="839254" y="0"/>
                      <a:pt x="82757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6" name="Google Shape;826;p38"/>
              <p:cNvSpPr/>
              <p:nvPr/>
            </p:nvSpPr>
            <p:spPr>
              <a:xfrm>
                <a:off x="5175059" y="3832992"/>
                <a:ext cx="683696" cy="14813"/>
              </a:xfrm>
              <a:custGeom>
                <a:avLst/>
                <a:gdLst/>
                <a:ahLst/>
                <a:cxnLst/>
                <a:rect l="l" t="t" r="r" b="b"/>
                <a:pathLst>
                  <a:path w="836325" h="18120" extrusionOk="0">
                    <a:moveTo>
                      <a:pt x="827578" y="0"/>
                    </a:moveTo>
                    <a:lnTo>
                      <a:pt x="8750" y="0"/>
                    </a:lnTo>
                    <a:cubicBezTo>
                      <a:pt x="-2903" y="0"/>
                      <a:pt x="-2931" y="18120"/>
                      <a:pt x="8750" y="18120"/>
                    </a:cubicBezTo>
                    <a:lnTo>
                      <a:pt x="827578" y="18120"/>
                    </a:lnTo>
                    <a:cubicBezTo>
                      <a:pt x="839230" y="18120"/>
                      <a:pt x="839254" y="0"/>
                      <a:pt x="82757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7" name="Google Shape;827;p38"/>
              <p:cNvSpPr/>
              <p:nvPr/>
            </p:nvSpPr>
            <p:spPr>
              <a:xfrm>
                <a:off x="5175059" y="3916192"/>
                <a:ext cx="683696" cy="14813"/>
              </a:xfrm>
              <a:custGeom>
                <a:avLst/>
                <a:gdLst/>
                <a:ahLst/>
                <a:cxnLst/>
                <a:rect l="l" t="t" r="r" b="b"/>
                <a:pathLst>
                  <a:path w="836325" h="18120" extrusionOk="0">
                    <a:moveTo>
                      <a:pt x="827578" y="0"/>
                    </a:moveTo>
                    <a:lnTo>
                      <a:pt x="8750" y="0"/>
                    </a:lnTo>
                    <a:cubicBezTo>
                      <a:pt x="-2903" y="0"/>
                      <a:pt x="-2931" y="18120"/>
                      <a:pt x="8750" y="18120"/>
                    </a:cubicBezTo>
                    <a:lnTo>
                      <a:pt x="827578" y="18120"/>
                    </a:lnTo>
                    <a:cubicBezTo>
                      <a:pt x="839230" y="18120"/>
                      <a:pt x="839254" y="0"/>
                      <a:pt x="827578" y="0"/>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8" name="Google Shape;828;p38"/>
              <p:cNvSpPr/>
              <p:nvPr/>
            </p:nvSpPr>
            <p:spPr>
              <a:xfrm>
                <a:off x="5247228" y="3999403"/>
                <a:ext cx="526136" cy="14813"/>
              </a:xfrm>
              <a:custGeom>
                <a:avLst/>
                <a:gdLst/>
                <a:ahLst/>
                <a:cxnLst/>
                <a:rect l="l" t="t" r="r" b="b"/>
                <a:pathLst>
                  <a:path w="643591" h="18120" extrusionOk="0">
                    <a:moveTo>
                      <a:pt x="643591" y="0"/>
                    </a:moveTo>
                    <a:lnTo>
                      <a:pt x="617682" y="18120"/>
                    </a:lnTo>
                    <a:lnTo>
                      <a:pt x="25909" y="18120"/>
                    </a:lnTo>
                    <a:lnTo>
                      <a:pt x="0" y="0"/>
                    </a:lnTo>
                    <a:lnTo>
                      <a:pt x="643591" y="0"/>
                    </a:ln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829" name="Google Shape;829;p38"/>
              <p:cNvSpPr/>
              <p:nvPr/>
            </p:nvSpPr>
            <p:spPr>
              <a:xfrm>
                <a:off x="5044049" y="4077908"/>
                <a:ext cx="932499" cy="349113"/>
              </a:xfrm>
              <a:custGeom>
                <a:avLst/>
                <a:gdLst/>
                <a:ahLst/>
                <a:cxnLst/>
                <a:rect l="l" t="t" r="r" b="b"/>
                <a:pathLst>
                  <a:path w="1140671" h="427049" extrusionOk="0">
                    <a:moveTo>
                      <a:pt x="34112" y="427050"/>
                    </a:moveTo>
                    <a:cubicBezTo>
                      <a:pt x="796" y="427050"/>
                      <a:pt x="-12687" y="384128"/>
                      <a:pt x="14619" y="365070"/>
                    </a:cubicBezTo>
                    <a:lnTo>
                      <a:pt x="14619" y="365070"/>
                    </a:lnTo>
                    <a:lnTo>
                      <a:pt x="15345" y="364527"/>
                    </a:lnTo>
                    <a:lnTo>
                      <a:pt x="510238" y="18933"/>
                    </a:lnTo>
                    <a:cubicBezTo>
                      <a:pt x="546351" y="-6311"/>
                      <a:pt x="594315" y="-6311"/>
                      <a:pt x="630428" y="18933"/>
                    </a:cubicBezTo>
                    <a:lnTo>
                      <a:pt x="1125924" y="364952"/>
                    </a:lnTo>
                    <a:lnTo>
                      <a:pt x="1126047" y="365074"/>
                    </a:lnTo>
                    <a:lnTo>
                      <a:pt x="1126047" y="365074"/>
                    </a:lnTo>
                    <a:cubicBezTo>
                      <a:pt x="1153362" y="384143"/>
                      <a:pt x="1139874" y="427050"/>
                      <a:pt x="1106554" y="427050"/>
                    </a:cubicBezTo>
                    <a:lnTo>
                      <a:pt x="34112" y="427050"/>
                    </a:lnTo>
                    <a:close/>
                  </a:path>
                </a:pathLst>
              </a:custGeom>
              <a:solidFill>
                <a:schemeClr val="lt2"/>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830" name="Google Shape;830;p38"/>
            <p:cNvGrpSpPr/>
            <p:nvPr/>
          </p:nvGrpSpPr>
          <p:grpSpPr>
            <a:xfrm flipH="1">
              <a:off x="1899677" y="2860533"/>
              <a:ext cx="1280739" cy="733667"/>
              <a:chOff x="2943800" y="3777200"/>
              <a:chExt cx="1208700" cy="692400"/>
            </a:xfrm>
          </p:grpSpPr>
          <p:grpSp>
            <p:nvGrpSpPr>
              <p:cNvPr id="831" name="Google Shape;831;p38"/>
              <p:cNvGrpSpPr/>
              <p:nvPr/>
            </p:nvGrpSpPr>
            <p:grpSpPr>
              <a:xfrm>
                <a:off x="2943800" y="3777200"/>
                <a:ext cx="1208700" cy="692400"/>
                <a:chOff x="3019350" y="453525"/>
                <a:chExt cx="1208700" cy="692400"/>
              </a:xfrm>
            </p:grpSpPr>
            <p:sp>
              <p:nvSpPr>
                <p:cNvPr id="832" name="Google Shape;832;p38"/>
                <p:cNvSpPr/>
                <p:nvPr/>
              </p:nvSpPr>
              <p:spPr>
                <a:xfrm>
                  <a:off x="3019350" y="453525"/>
                  <a:ext cx="1208700" cy="692400"/>
                </a:xfrm>
                <a:prstGeom prst="roundRect">
                  <a:avLst>
                    <a:gd name="adj" fmla="val 14931"/>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833" name="Google Shape;833;p38"/>
                <p:cNvGrpSpPr/>
                <p:nvPr/>
              </p:nvGrpSpPr>
              <p:grpSpPr>
                <a:xfrm>
                  <a:off x="3094903" y="542328"/>
                  <a:ext cx="520200" cy="520275"/>
                  <a:chOff x="3085390" y="542328"/>
                  <a:chExt cx="520200" cy="520275"/>
                </a:xfrm>
              </p:grpSpPr>
              <p:sp>
                <p:nvSpPr>
                  <p:cNvPr id="834" name="Google Shape;834;p38"/>
                  <p:cNvSpPr/>
                  <p:nvPr/>
                </p:nvSpPr>
                <p:spPr>
                  <a:xfrm>
                    <a:off x="3085390" y="542328"/>
                    <a:ext cx="520200" cy="520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835" name="Google Shape;835;p38"/>
                  <p:cNvSpPr/>
                  <p:nvPr/>
                </p:nvSpPr>
                <p:spPr>
                  <a:xfrm rot="-5400000">
                    <a:off x="3085390" y="542403"/>
                    <a:ext cx="520200" cy="520200"/>
                  </a:xfrm>
                  <a:prstGeom prst="pie">
                    <a:avLst>
                      <a:gd name="adj1" fmla="val 0"/>
                      <a:gd name="adj2" fmla="val 14261696"/>
                    </a:avLst>
                  </a:prstGeom>
                  <a:solidFill>
                    <a:schemeClr val="accent1"/>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cxnSp>
            <p:nvCxnSpPr>
              <p:cNvPr id="836" name="Google Shape;836;p38"/>
              <p:cNvCxnSpPr/>
              <p:nvPr/>
            </p:nvCxnSpPr>
            <p:spPr>
              <a:xfrm>
                <a:off x="3584375" y="3895375"/>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837" name="Google Shape;837;p38"/>
              <p:cNvCxnSpPr/>
              <p:nvPr/>
            </p:nvCxnSpPr>
            <p:spPr>
              <a:xfrm>
                <a:off x="3584375" y="3960525"/>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838" name="Google Shape;838;p38"/>
              <p:cNvCxnSpPr/>
              <p:nvPr/>
            </p:nvCxnSpPr>
            <p:spPr>
              <a:xfrm>
                <a:off x="3584375" y="4025682"/>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839" name="Google Shape;839;p38"/>
              <p:cNvCxnSpPr/>
              <p:nvPr/>
            </p:nvCxnSpPr>
            <p:spPr>
              <a:xfrm>
                <a:off x="3584375" y="4090836"/>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840" name="Google Shape;840;p38"/>
              <p:cNvCxnSpPr/>
              <p:nvPr/>
            </p:nvCxnSpPr>
            <p:spPr>
              <a:xfrm>
                <a:off x="3584375" y="4156000"/>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841" name="Google Shape;841;p38"/>
              <p:cNvCxnSpPr/>
              <p:nvPr/>
            </p:nvCxnSpPr>
            <p:spPr>
              <a:xfrm>
                <a:off x="3584375" y="4221143"/>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842" name="Google Shape;842;p38"/>
              <p:cNvCxnSpPr/>
              <p:nvPr/>
            </p:nvCxnSpPr>
            <p:spPr>
              <a:xfrm>
                <a:off x="3584375" y="4286300"/>
                <a:ext cx="393600" cy="0"/>
              </a:xfrm>
              <a:prstGeom prst="straightConnector1">
                <a:avLst/>
              </a:prstGeom>
              <a:noFill/>
              <a:ln w="19050" cap="flat" cmpd="sng">
                <a:solidFill>
                  <a:schemeClr val="dk1"/>
                </a:solidFill>
                <a:prstDash val="solid"/>
                <a:round/>
                <a:headEnd type="none" w="med" len="med"/>
                <a:tailEnd type="none" w="med" len="med"/>
              </a:ln>
            </p:spPr>
          </p:cxnSp>
          <p:cxnSp>
            <p:nvCxnSpPr>
              <p:cNvPr id="843" name="Google Shape;843;p38"/>
              <p:cNvCxnSpPr/>
              <p:nvPr/>
            </p:nvCxnSpPr>
            <p:spPr>
              <a:xfrm>
                <a:off x="3584375" y="4351450"/>
                <a:ext cx="266400" cy="0"/>
              </a:xfrm>
              <a:prstGeom prst="straightConnector1">
                <a:avLst/>
              </a:prstGeom>
              <a:noFill/>
              <a:ln w="19050" cap="flat" cmpd="sng">
                <a:solidFill>
                  <a:schemeClr val="dk1"/>
                </a:solidFill>
                <a:prstDash val="solid"/>
                <a:round/>
                <a:headEnd type="none" w="med" len="med"/>
                <a:tailEnd type="none" w="med" len="med"/>
              </a:ln>
            </p:spPr>
          </p:cxnSp>
        </p:grpSp>
        <p:grpSp>
          <p:nvGrpSpPr>
            <p:cNvPr id="844" name="Google Shape;844;p38"/>
            <p:cNvGrpSpPr/>
            <p:nvPr/>
          </p:nvGrpSpPr>
          <p:grpSpPr>
            <a:xfrm>
              <a:off x="1188113" y="359649"/>
              <a:ext cx="1664266" cy="3234556"/>
              <a:chOff x="4058588" y="1545024"/>
              <a:chExt cx="1664266" cy="3234556"/>
            </a:xfrm>
          </p:grpSpPr>
          <p:grpSp>
            <p:nvGrpSpPr>
              <p:cNvPr id="845" name="Google Shape;845;p38"/>
              <p:cNvGrpSpPr/>
              <p:nvPr/>
            </p:nvGrpSpPr>
            <p:grpSpPr>
              <a:xfrm>
                <a:off x="4058588" y="3454579"/>
                <a:ext cx="1664266" cy="1325001"/>
                <a:chOff x="2488684" y="3932474"/>
                <a:chExt cx="1570655" cy="1250473"/>
              </a:xfrm>
            </p:grpSpPr>
            <p:sp>
              <p:nvSpPr>
                <p:cNvPr id="846" name="Google Shape;846;p38"/>
                <p:cNvSpPr/>
                <p:nvPr/>
              </p:nvSpPr>
              <p:spPr>
                <a:xfrm>
                  <a:off x="3693640" y="3932474"/>
                  <a:ext cx="365700" cy="365700"/>
                </a:xfrm>
                <a:prstGeom prst="mathMultiply">
                  <a:avLst>
                    <a:gd name="adj1" fmla="val 150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847" name="Google Shape;847;p38"/>
                <p:cNvSpPr/>
                <p:nvPr/>
              </p:nvSpPr>
              <p:spPr>
                <a:xfrm>
                  <a:off x="2488684" y="4908747"/>
                  <a:ext cx="274200" cy="274200"/>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sp>
            <p:nvSpPr>
              <p:cNvPr id="848" name="Google Shape;848;p38"/>
              <p:cNvSpPr/>
              <p:nvPr/>
            </p:nvSpPr>
            <p:spPr>
              <a:xfrm rot="-3433335">
                <a:off x="4354584" y="1623908"/>
                <a:ext cx="412832" cy="412832"/>
              </a:xfrm>
              <a:prstGeom prst="mathDivide">
                <a:avLst>
                  <a:gd name="adj1" fmla="val 13481"/>
                  <a:gd name="adj2" fmla="val 11618"/>
                  <a:gd name="adj3" fmla="val 8875"/>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671"/>
        <p:cNvGrpSpPr/>
        <p:nvPr/>
      </p:nvGrpSpPr>
      <p:grpSpPr>
        <a:xfrm>
          <a:off x="0" y="0"/>
          <a:ext cx="0" cy="0"/>
          <a:chOff x="0" y="0"/>
          <a:chExt cx="0" cy="0"/>
        </a:xfrm>
      </p:grpSpPr>
      <p:sp>
        <p:nvSpPr>
          <p:cNvPr id="672" name="Google Shape;672;p37"/>
          <p:cNvSpPr txBox="1">
            <a:spLocks noGrp="1"/>
          </p:cNvSpPr>
          <p:nvPr>
            <p:ph type="title"/>
          </p:nvPr>
        </p:nvSpPr>
        <p:spPr>
          <a:xfrm>
            <a:off x="4406565" y="1016125"/>
            <a:ext cx="4493593" cy="7608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err="1"/>
              <a:t>Hogares</a:t>
            </a:r>
            <a:r>
              <a:rPr lang="en-US" dirty="0"/>
              <a:t> y </a:t>
            </a:r>
            <a:r>
              <a:rPr lang="en-US" dirty="0" err="1"/>
              <a:t>su</a:t>
            </a:r>
            <a:r>
              <a:rPr lang="en-US" dirty="0"/>
              <a:t> </a:t>
            </a:r>
            <a:r>
              <a:rPr lang="en-US" dirty="0" err="1"/>
              <a:t>Tamaño</a:t>
            </a:r>
            <a:endParaRPr dirty="0"/>
          </a:p>
        </p:txBody>
      </p:sp>
      <p:sp>
        <p:nvSpPr>
          <p:cNvPr id="673" name="Google Shape;673;p37"/>
          <p:cNvSpPr txBox="1">
            <a:spLocks noGrp="1"/>
          </p:cNvSpPr>
          <p:nvPr>
            <p:ph type="subTitle" idx="1"/>
          </p:nvPr>
        </p:nvSpPr>
        <p:spPr>
          <a:xfrm>
            <a:off x="4953261" y="1857901"/>
            <a:ext cx="3400200" cy="398700"/>
          </a:xfrm>
          <a:prstGeom prst="rect">
            <a:avLst/>
          </a:prstGeom>
        </p:spPr>
        <p:txBody>
          <a:bodyPr spcFirstLastPara="1" wrap="square" lIns="91425" tIns="91425" rIns="91425" bIns="91425" anchor="t" anchorCtr="0">
            <a:noAutofit/>
          </a:bodyPr>
          <a:lstStyle/>
          <a:p>
            <a:pPr marL="0" lvl="0" indent="0"/>
            <a:r>
              <a:rPr lang="es-ES" dirty="0"/>
              <a:t>La estructura de los hogares en Colombia ha cambiado radicalmente. Hay una clara tendencia hacia hogares más pequeños, con un aumento notable de los hogares unipersonales y de dos personas. Los hogares grandes, que eran el tipo más común en 2005, se han reducido a la mitad.</a:t>
            </a:r>
            <a:endParaRPr dirty="0"/>
          </a:p>
        </p:txBody>
      </p:sp>
      <p:grpSp>
        <p:nvGrpSpPr>
          <p:cNvPr id="678" name="Google Shape;678;p37"/>
          <p:cNvGrpSpPr/>
          <p:nvPr/>
        </p:nvGrpSpPr>
        <p:grpSpPr>
          <a:xfrm>
            <a:off x="314641" y="3984157"/>
            <a:ext cx="880175" cy="880451"/>
            <a:chOff x="1155727" y="547530"/>
            <a:chExt cx="1535103" cy="1591445"/>
          </a:xfrm>
        </p:grpSpPr>
        <p:grpSp>
          <p:nvGrpSpPr>
            <p:cNvPr id="679" name="Google Shape;679;p37"/>
            <p:cNvGrpSpPr/>
            <p:nvPr/>
          </p:nvGrpSpPr>
          <p:grpSpPr>
            <a:xfrm flipH="1">
              <a:off x="1155727" y="1405308"/>
              <a:ext cx="1280739" cy="733667"/>
              <a:chOff x="2943800" y="3777200"/>
              <a:chExt cx="1208700" cy="692400"/>
            </a:xfrm>
          </p:grpSpPr>
          <p:grpSp>
            <p:nvGrpSpPr>
              <p:cNvPr id="680" name="Google Shape;680;p37"/>
              <p:cNvGrpSpPr/>
              <p:nvPr/>
            </p:nvGrpSpPr>
            <p:grpSpPr>
              <a:xfrm>
                <a:off x="2943800" y="3777200"/>
                <a:ext cx="1208700" cy="692400"/>
                <a:chOff x="3019350" y="453525"/>
                <a:chExt cx="1208700" cy="692400"/>
              </a:xfrm>
            </p:grpSpPr>
            <p:sp>
              <p:nvSpPr>
                <p:cNvPr id="681" name="Google Shape;681;p37"/>
                <p:cNvSpPr/>
                <p:nvPr/>
              </p:nvSpPr>
              <p:spPr>
                <a:xfrm>
                  <a:off x="3019350" y="453525"/>
                  <a:ext cx="1208700" cy="692400"/>
                </a:xfrm>
                <a:prstGeom prst="roundRect">
                  <a:avLst>
                    <a:gd name="adj" fmla="val 14931"/>
                  </a:avLst>
                </a:prstGeom>
                <a:solidFill>
                  <a:schemeClr val="accent2"/>
                </a:solid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nvGrpSpPr>
                <p:cNvPr id="682" name="Google Shape;682;p37"/>
                <p:cNvGrpSpPr/>
                <p:nvPr/>
              </p:nvGrpSpPr>
              <p:grpSpPr>
                <a:xfrm>
                  <a:off x="3094903" y="542328"/>
                  <a:ext cx="520200" cy="520275"/>
                  <a:chOff x="3085390" y="542328"/>
                  <a:chExt cx="520200" cy="520275"/>
                </a:xfrm>
              </p:grpSpPr>
              <p:sp>
                <p:nvSpPr>
                  <p:cNvPr id="683" name="Google Shape;683;p37"/>
                  <p:cNvSpPr/>
                  <p:nvPr/>
                </p:nvSpPr>
                <p:spPr>
                  <a:xfrm>
                    <a:off x="3085390" y="542328"/>
                    <a:ext cx="520200" cy="5202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684" name="Google Shape;684;p37"/>
                  <p:cNvSpPr/>
                  <p:nvPr/>
                </p:nvSpPr>
                <p:spPr>
                  <a:xfrm rot="-5400000">
                    <a:off x="3085390" y="542403"/>
                    <a:ext cx="520200" cy="520200"/>
                  </a:xfrm>
                  <a:prstGeom prst="pie">
                    <a:avLst>
                      <a:gd name="adj1" fmla="val 0"/>
                      <a:gd name="adj2" fmla="val 1426169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cxnSp>
            <p:nvCxnSpPr>
              <p:cNvPr id="685" name="Google Shape;685;p37"/>
              <p:cNvCxnSpPr/>
              <p:nvPr/>
            </p:nvCxnSpPr>
            <p:spPr>
              <a:xfrm>
                <a:off x="3584375" y="3895375"/>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686" name="Google Shape;686;p37"/>
              <p:cNvCxnSpPr/>
              <p:nvPr/>
            </p:nvCxnSpPr>
            <p:spPr>
              <a:xfrm>
                <a:off x="3584375" y="3960525"/>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687" name="Google Shape;687;p37"/>
              <p:cNvCxnSpPr/>
              <p:nvPr/>
            </p:nvCxnSpPr>
            <p:spPr>
              <a:xfrm>
                <a:off x="3584375" y="4025682"/>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688" name="Google Shape;688;p37"/>
              <p:cNvCxnSpPr/>
              <p:nvPr/>
            </p:nvCxnSpPr>
            <p:spPr>
              <a:xfrm>
                <a:off x="3584375" y="4090836"/>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689" name="Google Shape;689;p37"/>
              <p:cNvCxnSpPr/>
              <p:nvPr/>
            </p:nvCxnSpPr>
            <p:spPr>
              <a:xfrm>
                <a:off x="3584375" y="4156000"/>
                <a:ext cx="413700" cy="0"/>
              </a:xfrm>
              <a:prstGeom prst="straightConnector1">
                <a:avLst/>
              </a:prstGeom>
              <a:noFill/>
              <a:ln w="19050" cap="flat" cmpd="sng">
                <a:solidFill>
                  <a:schemeClr val="dk1"/>
                </a:solidFill>
                <a:prstDash val="solid"/>
                <a:round/>
                <a:headEnd type="none" w="med" len="med"/>
                <a:tailEnd type="none" w="med" len="med"/>
              </a:ln>
            </p:spPr>
          </p:cxnSp>
          <p:cxnSp>
            <p:nvCxnSpPr>
              <p:cNvPr id="690" name="Google Shape;690;p37"/>
              <p:cNvCxnSpPr/>
              <p:nvPr/>
            </p:nvCxnSpPr>
            <p:spPr>
              <a:xfrm>
                <a:off x="3584375" y="4221143"/>
                <a:ext cx="478200" cy="0"/>
              </a:xfrm>
              <a:prstGeom prst="straightConnector1">
                <a:avLst/>
              </a:prstGeom>
              <a:noFill/>
              <a:ln w="19050" cap="flat" cmpd="sng">
                <a:solidFill>
                  <a:schemeClr val="dk1"/>
                </a:solidFill>
                <a:prstDash val="solid"/>
                <a:round/>
                <a:headEnd type="none" w="med" len="med"/>
                <a:tailEnd type="none" w="med" len="med"/>
              </a:ln>
            </p:spPr>
          </p:cxnSp>
          <p:cxnSp>
            <p:nvCxnSpPr>
              <p:cNvPr id="691" name="Google Shape;691;p37"/>
              <p:cNvCxnSpPr/>
              <p:nvPr/>
            </p:nvCxnSpPr>
            <p:spPr>
              <a:xfrm>
                <a:off x="3584375" y="4286300"/>
                <a:ext cx="393600" cy="0"/>
              </a:xfrm>
              <a:prstGeom prst="straightConnector1">
                <a:avLst/>
              </a:prstGeom>
              <a:noFill/>
              <a:ln w="19050" cap="flat" cmpd="sng">
                <a:solidFill>
                  <a:schemeClr val="dk1"/>
                </a:solidFill>
                <a:prstDash val="solid"/>
                <a:round/>
                <a:headEnd type="none" w="med" len="med"/>
                <a:tailEnd type="none" w="med" len="med"/>
              </a:ln>
            </p:spPr>
          </p:cxnSp>
          <p:cxnSp>
            <p:nvCxnSpPr>
              <p:cNvPr id="692" name="Google Shape;692;p37"/>
              <p:cNvCxnSpPr/>
              <p:nvPr/>
            </p:nvCxnSpPr>
            <p:spPr>
              <a:xfrm>
                <a:off x="3584375" y="4351450"/>
                <a:ext cx="266400" cy="0"/>
              </a:xfrm>
              <a:prstGeom prst="straightConnector1">
                <a:avLst/>
              </a:prstGeom>
              <a:noFill/>
              <a:ln w="19050" cap="flat" cmpd="sng">
                <a:solidFill>
                  <a:schemeClr val="dk1"/>
                </a:solidFill>
                <a:prstDash val="solid"/>
                <a:round/>
                <a:headEnd type="none" w="med" len="med"/>
                <a:tailEnd type="none" w="med" len="med"/>
              </a:ln>
            </p:spPr>
          </p:cxnSp>
        </p:grpSp>
        <p:grpSp>
          <p:nvGrpSpPr>
            <p:cNvPr id="693" name="Google Shape;693;p37"/>
            <p:cNvGrpSpPr/>
            <p:nvPr/>
          </p:nvGrpSpPr>
          <p:grpSpPr>
            <a:xfrm flipH="1">
              <a:off x="1213570" y="547530"/>
              <a:ext cx="806013" cy="1044522"/>
              <a:chOff x="4664766" y="3910220"/>
              <a:chExt cx="760677" cy="985770"/>
            </a:xfrm>
          </p:grpSpPr>
          <p:sp>
            <p:nvSpPr>
              <p:cNvPr id="694" name="Google Shape;694;p37"/>
              <p:cNvSpPr/>
              <p:nvPr/>
            </p:nvSpPr>
            <p:spPr>
              <a:xfrm rot="-1993540">
                <a:off x="5144378" y="4446468"/>
                <a:ext cx="36845" cy="155140"/>
              </a:xfrm>
              <a:custGeom>
                <a:avLst/>
                <a:gdLst/>
                <a:ahLst/>
                <a:cxnLst/>
                <a:rect l="l" t="t" r="r" b="b"/>
                <a:pathLst>
                  <a:path w="53837" h="226686" extrusionOk="0">
                    <a:moveTo>
                      <a:pt x="0" y="0"/>
                    </a:moveTo>
                    <a:lnTo>
                      <a:pt x="53837" y="0"/>
                    </a:lnTo>
                    <a:lnTo>
                      <a:pt x="53837" y="226687"/>
                    </a:lnTo>
                    <a:lnTo>
                      <a:pt x="0" y="226687"/>
                    </a:ln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5" name="Google Shape;695;p37"/>
              <p:cNvSpPr/>
              <p:nvPr/>
            </p:nvSpPr>
            <p:spPr>
              <a:xfrm>
                <a:off x="4664766" y="3910220"/>
                <a:ext cx="593190" cy="607117"/>
              </a:xfrm>
              <a:custGeom>
                <a:avLst/>
                <a:gdLst/>
                <a:ahLst/>
                <a:cxnLst/>
                <a:rect l="l" t="t" r="r" b="b"/>
                <a:pathLst>
                  <a:path w="869143" h="889549" extrusionOk="0">
                    <a:moveTo>
                      <a:pt x="795861" y="204908"/>
                    </a:moveTo>
                    <a:cubicBezTo>
                      <a:pt x="646336" y="-2667"/>
                      <a:pt x="395811" y="-66449"/>
                      <a:pt x="194148" y="78335"/>
                    </a:cubicBezTo>
                    <a:cubicBezTo>
                      <a:pt x="-907" y="218401"/>
                      <a:pt x="-59995" y="455838"/>
                      <a:pt x="67550" y="680019"/>
                    </a:cubicBezTo>
                    <a:cubicBezTo>
                      <a:pt x="186293" y="888774"/>
                      <a:pt x="453286" y="961142"/>
                      <a:pt x="669263" y="806641"/>
                    </a:cubicBezTo>
                    <a:cubicBezTo>
                      <a:pt x="864568" y="666905"/>
                      <a:pt x="936219" y="399746"/>
                      <a:pt x="795861" y="204908"/>
                    </a:cubicBezTo>
                    <a:close/>
                    <a:moveTo>
                      <a:pt x="618365" y="728705"/>
                    </a:moveTo>
                    <a:cubicBezTo>
                      <a:pt x="448630" y="850137"/>
                      <a:pt x="238800" y="793242"/>
                      <a:pt x="145481" y="629211"/>
                    </a:cubicBezTo>
                    <a:cubicBezTo>
                      <a:pt x="45241" y="453008"/>
                      <a:pt x="91681" y="266379"/>
                      <a:pt x="244975" y="156317"/>
                    </a:cubicBezTo>
                    <a:cubicBezTo>
                      <a:pt x="403454" y="42528"/>
                      <a:pt x="600349" y="92676"/>
                      <a:pt x="717850" y="255811"/>
                    </a:cubicBezTo>
                    <a:cubicBezTo>
                      <a:pt x="828162" y="408945"/>
                      <a:pt x="771853" y="618879"/>
                      <a:pt x="618365" y="728705"/>
                    </a:cubicBezTo>
                    <a:close/>
                  </a:path>
                </a:pathLst>
              </a:custGeom>
              <a:solidFill>
                <a:schemeClr val="dk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sp>
            <p:nvSpPr>
              <p:cNvPr id="696" name="Google Shape;696;p37"/>
              <p:cNvSpPr/>
              <p:nvPr/>
            </p:nvSpPr>
            <p:spPr>
              <a:xfrm>
                <a:off x="5166583" y="4560593"/>
                <a:ext cx="258860" cy="335397"/>
              </a:xfrm>
              <a:custGeom>
                <a:avLst/>
                <a:gdLst/>
                <a:ahLst/>
                <a:cxnLst/>
                <a:rect l="l" t="t" r="r" b="b"/>
                <a:pathLst>
                  <a:path w="379282" h="491424" extrusionOk="0">
                    <a:moveTo>
                      <a:pt x="365803" y="443475"/>
                    </a:moveTo>
                    <a:lnTo>
                      <a:pt x="299634" y="486594"/>
                    </a:lnTo>
                    <a:cubicBezTo>
                      <a:pt x="285887" y="495558"/>
                      <a:pt x="267484" y="491689"/>
                      <a:pt x="258511" y="477961"/>
                    </a:cubicBezTo>
                    <a:lnTo>
                      <a:pt x="4830" y="89087"/>
                    </a:lnTo>
                    <a:cubicBezTo>
                      <a:pt x="-4133" y="75359"/>
                      <a:pt x="-265" y="56961"/>
                      <a:pt x="13478" y="47997"/>
                    </a:cubicBezTo>
                    <a:lnTo>
                      <a:pt x="79638" y="4831"/>
                    </a:lnTo>
                    <a:cubicBezTo>
                      <a:pt x="93385" y="-4133"/>
                      <a:pt x="111788" y="-264"/>
                      <a:pt x="120761" y="13464"/>
                    </a:cubicBezTo>
                    <a:lnTo>
                      <a:pt x="374442" y="402337"/>
                    </a:lnTo>
                    <a:cubicBezTo>
                      <a:pt x="383424" y="416066"/>
                      <a:pt x="379546" y="434464"/>
                      <a:pt x="365799" y="443475"/>
                    </a:cubicBezTo>
                    <a:close/>
                  </a:path>
                </a:pathLst>
              </a:custGeom>
              <a:solidFill>
                <a:schemeClr val="accent1"/>
              </a:solidFill>
              <a:ln>
                <a:noFill/>
              </a:ln>
            </p:spPr>
            <p:txBody>
              <a:bodyPr spcFirstLastPara="1" wrap="square" lIns="91425" tIns="45700" rIns="91425" bIns="45700" anchor="ctr" anchorCtr="0">
                <a:noAutofit/>
              </a:bodyPr>
              <a:lstStyle/>
              <a:p>
                <a:pPr marL="0" marR="0" lvl="0" indent="0" algn="l" rtl="0">
                  <a:spcBef>
                    <a:spcPts val="0"/>
                  </a:spcBef>
                  <a:spcAft>
                    <a:spcPts val="0"/>
                  </a:spcAft>
                  <a:buNone/>
                </a:pPr>
                <a:endParaRPr sz="1800">
                  <a:solidFill>
                    <a:srgbClr val="000000"/>
                  </a:solidFill>
                  <a:latin typeface="Calibri"/>
                  <a:ea typeface="Calibri"/>
                  <a:cs typeface="Calibri"/>
                  <a:sym typeface="Calibri"/>
                </a:endParaRPr>
              </a:p>
            </p:txBody>
          </p:sp>
        </p:grpSp>
        <p:grpSp>
          <p:nvGrpSpPr>
            <p:cNvPr id="697" name="Google Shape;697;p37"/>
            <p:cNvGrpSpPr/>
            <p:nvPr/>
          </p:nvGrpSpPr>
          <p:grpSpPr>
            <a:xfrm>
              <a:off x="1510659" y="655837"/>
              <a:ext cx="1180172" cy="401087"/>
              <a:chOff x="4026643" y="3602098"/>
              <a:chExt cx="1113790" cy="378527"/>
            </a:xfrm>
          </p:grpSpPr>
          <p:sp>
            <p:nvSpPr>
              <p:cNvPr id="698" name="Google Shape;698;p37"/>
              <p:cNvSpPr/>
              <p:nvPr/>
            </p:nvSpPr>
            <p:spPr>
              <a:xfrm>
                <a:off x="4026643" y="3614925"/>
                <a:ext cx="365700" cy="365700"/>
              </a:xfrm>
              <a:prstGeom prst="mathMultiply">
                <a:avLst>
                  <a:gd name="adj1" fmla="val 15026"/>
                </a:avLst>
              </a:prstGeom>
              <a:solidFill>
                <a:schemeClr val="dk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sp>
            <p:nvSpPr>
              <p:cNvPr id="699" name="Google Shape;699;p37"/>
              <p:cNvSpPr/>
              <p:nvPr/>
            </p:nvSpPr>
            <p:spPr>
              <a:xfrm>
                <a:off x="4866232" y="3602098"/>
                <a:ext cx="274200" cy="274200"/>
              </a:xfrm>
              <a:prstGeom prst="mathPlus">
                <a:avLst>
                  <a:gd name="adj1" fmla="val 13088"/>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Lexend Deca Light"/>
                  <a:ea typeface="Lexend Deca Light"/>
                  <a:cs typeface="Lexend Deca Light"/>
                  <a:sym typeface="Lexend Deca Light"/>
                </a:endParaRPr>
              </a:p>
            </p:txBody>
          </p:sp>
        </p:grpSp>
      </p:grpSp>
      <p:pic>
        <p:nvPicPr>
          <p:cNvPr id="11" name="Imagen 10">
            <a:extLst>
              <a:ext uri="{FF2B5EF4-FFF2-40B4-BE49-F238E27FC236}">
                <a16:creationId xmlns:a16="http://schemas.microsoft.com/office/drawing/2014/main" id="{FCA3011C-F31F-6825-2960-83D6D27BAA96}"/>
              </a:ext>
            </a:extLst>
          </p:cNvPr>
          <p:cNvPicPr>
            <a:picLocks noChangeAspect="1"/>
          </p:cNvPicPr>
          <p:nvPr/>
        </p:nvPicPr>
        <p:blipFill>
          <a:blip r:embed="rId3"/>
          <a:srcRect b="37002"/>
          <a:stretch>
            <a:fillRect/>
          </a:stretch>
        </p:blipFill>
        <p:spPr>
          <a:xfrm>
            <a:off x="534129" y="693606"/>
            <a:ext cx="4031964" cy="3036653"/>
          </a:xfrm>
          <a:prstGeom prst="rect">
            <a:avLst/>
          </a:prstGeom>
        </p:spPr>
      </p:pic>
    </p:spTree>
  </p:cSld>
  <p:clrMapOvr>
    <a:masterClrMapping/>
  </p:clrMapOvr>
</p:sld>
</file>

<file path=ppt/theme/theme1.xml><?xml version="1.0" encoding="utf-8"?>
<a:theme xmlns:a="http://schemas.openxmlformats.org/drawingml/2006/main" name="Personal Savings Calculator App Pitch Deck by Slidesgo">
  <a:themeElements>
    <a:clrScheme name="Simple Light">
      <a:dk1>
        <a:srgbClr val="000000"/>
      </a:dk1>
      <a:lt1>
        <a:srgbClr val="E8E7E3"/>
      </a:lt1>
      <a:dk2>
        <a:srgbClr val="60CF5F"/>
      </a:dk2>
      <a:lt2>
        <a:srgbClr val="1580E6"/>
      </a:lt2>
      <a:accent1>
        <a:srgbClr val="0E559F"/>
      </a:accent1>
      <a:accent2>
        <a:srgbClr val="FFFFFF"/>
      </a:accent2>
      <a:accent3>
        <a:srgbClr val="FFFFFF"/>
      </a:accent3>
      <a:accent4>
        <a:srgbClr val="FFFFFF"/>
      </a:accent4>
      <a:accent5>
        <a:srgbClr val="FFFFFF"/>
      </a:accent5>
      <a:accent6>
        <a:srgbClr val="FFFFFF"/>
      </a:accent6>
      <a:hlink>
        <a:srgbClr val="0E559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227</TotalTime>
  <Words>483</Words>
  <Application>Microsoft Office PowerPoint</Application>
  <PresentationFormat>Presentación en pantalla (16:9)</PresentationFormat>
  <Paragraphs>29</Paragraphs>
  <Slides>11</Slides>
  <Notes>11</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11</vt:i4>
      </vt:variant>
    </vt:vector>
  </HeadingPairs>
  <TitlesOfParts>
    <vt:vector size="17" baseType="lpstr">
      <vt:lpstr>Kufam SemiBold</vt:lpstr>
      <vt:lpstr>Lexend Deca Light</vt:lpstr>
      <vt:lpstr>Arial</vt:lpstr>
      <vt:lpstr>Lexend Deca</vt:lpstr>
      <vt:lpstr>Calibri</vt:lpstr>
      <vt:lpstr>Personal Savings Calculator App Pitch Deck by Slidesgo</vt:lpstr>
      <vt:lpstr>Análisis del Censo de Población y Vivienda en Colombia 2018</vt:lpstr>
      <vt:lpstr>Introducción</vt:lpstr>
      <vt:lpstr>¿Cuántos somos? </vt:lpstr>
      <vt:lpstr>Estructura de la Población por Edad</vt:lpstr>
      <vt:lpstr>Alfabetismo</vt:lpstr>
      <vt:lpstr>¿Dónde estamos?</vt:lpstr>
      <vt:lpstr>Lugar de nacimiento </vt:lpstr>
      <vt:lpstr>¿Cómo vivimos?</vt:lpstr>
      <vt:lpstr>Hogares y su Tamaño</vt:lpstr>
      <vt:lpstr>Acceso a Servicios Públicos</vt:lpstr>
      <vt:lpstr>Jefatura de los Hogares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Juan Carlos Lopez Moreno</cp:lastModifiedBy>
  <cp:revision>2</cp:revision>
  <dcterms:modified xsi:type="dcterms:W3CDTF">2025-07-22T02:42:21Z</dcterms:modified>
</cp:coreProperties>
</file>