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8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8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60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6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3974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274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25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3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1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6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9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5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5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/>
              <a:t>GALACTIC ADVENTURE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48117"/>
          </a:xfrm>
        </p:spPr>
        <p:txBody>
          <a:bodyPr>
            <a:normAutofit fontScale="25000" lnSpcReduction="20000"/>
          </a:bodyPr>
          <a:lstStyle/>
          <a:p>
            <a:r>
              <a:rPr lang="es-PE" sz="5600" smtClean="0"/>
              <a:t>Integrantes:</a:t>
            </a:r>
            <a:endParaRPr lang="en-US" sz="5600" smtClean="0"/>
          </a:p>
          <a:p>
            <a:r>
              <a:rPr lang="es-PE" sz="5600" b="1" i="1" smtClean="0"/>
              <a:t> </a:t>
            </a:r>
            <a:endParaRPr lang="en-US" sz="5600" smtClean="0"/>
          </a:p>
          <a:p>
            <a:pPr fontAlgn="base"/>
            <a:r>
              <a:rPr lang="es-PE" sz="5600" b="1" smtClean="0"/>
              <a:t>Arias Vela, Roger Alex                                      (2015050623)</a:t>
            </a:r>
            <a:endParaRPr lang="en-US" sz="5600" smtClean="0"/>
          </a:p>
          <a:p>
            <a:pPr fontAlgn="base"/>
            <a:r>
              <a:rPr lang="es-PE" sz="5600" b="1" smtClean="0"/>
              <a:t>Panty Syhuairo, Juan Carlos                            (2014049452)</a:t>
            </a:r>
            <a:endParaRPr lang="en-US" sz="5600" smtClean="0"/>
          </a:p>
          <a:p>
            <a:pPr fontAlgn="base"/>
            <a:r>
              <a:rPr lang="es-PE" sz="5600" b="1" smtClean="0"/>
              <a:t>Llanque Arisaca, Miguel Angel                        (2017057431)</a:t>
            </a:r>
            <a:endParaRPr lang="en-US" sz="5600" smtClean="0"/>
          </a:p>
          <a:p>
            <a:endParaRPr lang="en-US" dirty="0"/>
          </a:p>
        </p:txBody>
      </p:sp>
      <p:pic>
        <p:nvPicPr>
          <p:cNvPr id="4" name="Imagen 3" descr="C:\Users\EPIS\Documents\up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108" y="116143"/>
            <a:ext cx="1171575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4405" y="365760"/>
            <a:ext cx="4701091" cy="5852159"/>
          </a:xfrm>
        </p:spPr>
        <p:txBody>
          <a:bodyPr>
            <a:normAutofit fontScale="90000"/>
          </a:bodyPr>
          <a:lstStyle/>
          <a:p>
            <a:r>
              <a:rPr lang="en-US" cap="all" spc="30" dirty="0" smtClean="0">
                <a:solidFill>
                  <a:schemeClr val="tx1"/>
                </a:solidFill>
              </a:rPr>
              <a:t>INTRODUCCION</a:t>
            </a:r>
            <a:br>
              <a:rPr lang="en-US" cap="all" spc="30" dirty="0" smtClean="0">
                <a:solidFill>
                  <a:schemeClr val="tx1"/>
                </a:solidFill>
              </a:rPr>
            </a:br>
            <a:r>
              <a:rPr lang="en-US" cap="all" spc="30" dirty="0" smtClean="0">
                <a:solidFill>
                  <a:schemeClr val="tx1"/>
                </a:solidFill>
              </a:rPr>
              <a:t/>
            </a:r>
            <a:br>
              <a:rPr lang="en-US" cap="all" spc="30" dirty="0" smtClean="0">
                <a:solidFill>
                  <a:schemeClr val="tx1"/>
                </a:solidFill>
              </a:rPr>
            </a:br>
            <a:r>
              <a:rPr lang="es-PE" sz="2000" dirty="0" smtClean="0"/>
              <a:t>El contexto de creación del videojuego detallado en este proyecto se origina a raíz de pensar en algún tipo de mecánica </a:t>
            </a:r>
            <a:r>
              <a:rPr lang="es-PE" sz="2000" dirty="0" err="1" smtClean="0"/>
              <a:t>jugable</a:t>
            </a:r>
            <a:r>
              <a:rPr lang="es-PE" sz="2000" dirty="0" smtClean="0"/>
              <a:t> que involucrase, dentro del videojuego, la interacción con el propio código. Partiendo de esta premisa empecé a pensar ideas que le diesen herramientas al usuario, o jugador en este caso, para poder experimentar de alguna forma los cambios que el mismo efectuase dentro de los elementos del videojuego.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cap="all" spc="30" dirty="0">
                <a:solidFill>
                  <a:schemeClr val="tx1"/>
                </a:solidFill>
              </a:rPr>
              <a:t> </a:t>
            </a:r>
            <a:endParaRPr lang="en-US" dirty="0"/>
          </a:p>
        </p:txBody>
      </p:sp>
      <p:pic>
        <p:nvPicPr>
          <p:cNvPr id="4" name="Picture 24" descr="Aparatos en un escritorio">
            <a:extLst>
              <a:ext uri="{FF2B5EF4-FFF2-40B4-BE49-F238E27FC236}">
                <a16:creationId xmlns:a16="http://schemas.microsoft.com/office/drawing/2014/main" id="{74E5C8E2-4E26-5543-DB76-1ED7493F1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96" r="35011" b="1"/>
          <a:stretch/>
        </p:blipFill>
        <p:spPr>
          <a:xfrm>
            <a:off x="7330747" y="251010"/>
            <a:ext cx="4575354" cy="64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PLANTEAMIENTO DEL PROBLEMA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DA7EF0-E34B-C29E-D829-25A122378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583" y="1644631"/>
            <a:ext cx="4121467" cy="41214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522259" y="16446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La tecnología de hoy en día nos permite desarrollar cosas increíbles y entretenidas, tanto como para mejorar la calidad de vida de una persona y la forma de divertirse. Con esto en cuenta nace la necesidad de crear entretenimiento virtual; un juego cuya dificultad no sea tan exagerada, que permita al usuario disfrutar un escenario atractivo con un personaje con una movilidad versátil y unos obstáculos nada difíciles subiendo de nivel y dificultad gradualmente.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165" y="495018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OBJETIVOS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1028" y="2284207"/>
            <a:ext cx="8915400" cy="3777622"/>
          </a:xfrm>
        </p:spPr>
        <p:txBody>
          <a:bodyPr/>
          <a:lstStyle/>
          <a:p>
            <a:pPr lvl="0"/>
            <a:r>
              <a:rPr lang="es-PE" dirty="0"/>
              <a:t>Crear un escenario de otro planeta</a:t>
            </a:r>
            <a:endParaRPr lang="en-US" dirty="0"/>
          </a:p>
          <a:p>
            <a:pPr lvl="0"/>
            <a:r>
              <a:rPr lang="es-PE" dirty="0"/>
              <a:t>Crear un personaje bien diseñado</a:t>
            </a:r>
            <a:endParaRPr lang="en-US" dirty="0"/>
          </a:p>
          <a:p>
            <a:pPr lvl="0"/>
            <a:r>
              <a:rPr lang="es-PE" dirty="0"/>
              <a:t>Crear obstáculos para la aventura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ea typeface="+mj-lt"/>
                <a:cs typeface="+mj-lt"/>
              </a:rPr>
              <a:t>Diagrama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 de </a:t>
            </a:r>
            <a:r>
              <a:rPr lang="en-US" dirty="0" err="1">
                <a:solidFill>
                  <a:schemeClr val="tx1"/>
                </a:solidFill>
                <a:ea typeface="+mj-lt"/>
                <a:cs typeface="+mj-lt"/>
              </a:rPr>
              <a:t>casos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 de </a:t>
            </a:r>
            <a:r>
              <a:rPr lang="en-US" dirty="0" err="1">
                <a:solidFill>
                  <a:schemeClr val="tx1"/>
                </a:solidFill>
                <a:ea typeface="+mj-lt"/>
                <a:cs typeface="+mj-lt"/>
              </a:rPr>
              <a:t>uso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Diagrama&#10;&#10;Descripción generada automáticament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691" y="1452282"/>
            <a:ext cx="5249733" cy="51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Diagrama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clases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 descr="Diagrama&#10;&#10;Descripción generada automáticamente"/>
          <p:cNvPicPr/>
          <p:nvPr/>
        </p:nvPicPr>
        <p:blipFill>
          <a:blip r:embed="rId2"/>
          <a:stretch>
            <a:fillRect/>
          </a:stretch>
        </p:blipFill>
        <p:spPr>
          <a:xfrm>
            <a:off x="2859628" y="1179474"/>
            <a:ext cx="7005133" cy="55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CONCLUSIONES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escenario creado mostro un paisaje muy entretenido con unos detalles en sus dimensiones ya que el suelo se desplaza hacia arriba en ciertas circunstancias y el personaje parece estar hundiéndose.</a:t>
            </a:r>
            <a:endParaRPr lang="en-US" dirty="0"/>
          </a:p>
          <a:p>
            <a:r>
              <a:rPr lang="es-PE" dirty="0"/>
              <a:t>El personaje tiene movimientos hacia delante y atrás con movimientos laterales, cumpliendo así con su respectiva condición para el juego.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167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GALACTIC ADVENTURE </vt:lpstr>
      <vt:lpstr>INTRODUCCION  El contexto de creación del videojuego detallado en este proyecto se origina a raíz de pensar en algún tipo de mecánica jugable que involucrase, dentro del videojuego, la interacción con el propio código. Partiendo de esta premisa empecé a pensar ideas que le diesen herramientas al usuario, o jugador en este caso, para poder experimentar de alguna forma los cambios que el mismo efectuase dentro de los elementos del videojuego.  </vt:lpstr>
      <vt:lpstr>PLANTEAMIENTO DEL PROBLEMA</vt:lpstr>
      <vt:lpstr>OBJETIVOS</vt:lpstr>
      <vt:lpstr>Diagrama de casos de uso</vt:lpstr>
      <vt:lpstr>Diagrama de clases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GALACTIC ADVENTURE</dc:title>
  <dc:creator>USUARIO</dc:creator>
  <cp:lastModifiedBy>USUARIO</cp:lastModifiedBy>
  <cp:revision>4</cp:revision>
  <dcterms:created xsi:type="dcterms:W3CDTF">2022-06-04T14:30:19Z</dcterms:created>
  <dcterms:modified xsi:type="dcterms:W3CDTF">2022-06-04T16:52:35Z</dcterms:modified>
</cp:coreProperties>
</file>