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Problema optimización lineal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Juan Camilo Llanos Gómez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645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Problema	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9" y="1787611"/>
            <a:ext cx="2103329" cy="3118022"/>
          </a:xfrm>
        </p:spPr>
      </p:pic>
      <p:sp>
        <p:nvSpPr>
          <p:cNvPr id="7" name="CuadroTexto 6"/>
          <p:cNvSpPr txBox="1"/>
          <p:nvPr/>
        </p:nvSpPr>
        <p:spPr>
          <a:xfrm>
            <a:off x="360125" y="4909752"/>
            <a:ext cx="246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1780 unidades/día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70" y="1713338"/>
            <a:ext cx="2003854" cy="20038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72" y="1210962"/>
            <a:ext cx="2366319" cy="236631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815" y="1540476"/>
            <a:ext cx="1888391" cy="188839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236489" y="3346622"/>
            <a:ext cx="122341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Fábrica 1</a:t>
            </a:r>
          </a:p>
          <a:p>
            <a:endParaRPr lang="es-CO" b="1" dirty="0" smtClean="0"/>
          </a:p>
          <a:p>
            <a:r>
              <a:rPr lang="es-CO" sz="1400" i="1" dirty="0" smtClean="0"/>
              <a:t>$ 320 usd/u</a:t>
            </a:r>
          </a:p>
          <a:p>
            <a:r>
              <a:rPr lang="es-CO" sz="1400" i="1" dirty="0" smtClean="0"/>
              <a:t>420 u/día</a:t>
            </a:r>
          </a:p>
          <a:p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886831" y="3346622"/>
            <a:ext cx="12234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Fábrica 2</a:t>
            </a:r>
          </a:p>
          <a:p>
            <a:endParaRPr lang="es-CO" b="1" dirty="0" smtClean="0"/>
          </a:p>
          <a:p>
            <a:r>
              <a:rPr lang="es-CO" sz="1400" i="1" dirty="0" smtClean="0"/>
              <a:t>$415 usd/u</a:t>
            </a:r>
          </a:p>
          <a:p>
            <a:r>
              <a:rPr lang="es-CO" sz="1400" i="1" dirty="0" smtClean="0"/>
              <a:t>780 u/día</a:t>
            </a:r>
            <a:endParaRPr lang="es-CO" sz="1400" i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261502" y="3392615"/>
            <a:ext cx="12234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Fábrica 3</a:t>
            </a:r>
          </a:p>
          <a:p>
            <a:endParaRPr lang="es-CO" b="1" dirty="0" smtClean="0"/>
          </a:p>
          <a:p>
            <a:r>
              <a:rPr lang="es-CO" sz="1400" i="1" dirty="0" smtClean="0"/>
              <a:t>$379 usd/u</a:t>
            </a:r>
          </a:p>
          <a:p>
            <a:r>
              <a:rPr lang="es-CO" sz="1400" i="1" dirty="0" smtClean="0"/>
              <a:t>600 u/día</a:t>
            </a:r>
            <a:endParaRPr lang="es-CO" sz="1400" i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14" y="2724961"/>
            <a:ext cx="992231" cy="9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4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Traducción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235174" cy="4195481"/>
          </a:xfrm>
        </p:spPr>
        <p:txBody>
          <a:bodyPr/>
          <a:lstStyle/>
          <a:p>
            <a:r>
              <a:rPr lang="es-CO" i="1" dirty="0" smtClean="0"/>
              <a:t>Función a minimizar : f(</a:t>
            </a:r>
            <a:r>
              <a:rPr lang="es-CO" i="1" dirty="0" err="1" smtClean="0"/>
              <a:t>x,y,z</a:t>
            </a:r>
            <a:r>
              <a:rPr lang="es-CO" i="1" dirty="0" smtClean="0"/>
              <a:t>) = 320x + 415y + 379z.</a:t>
            </a:r>
          </a:p>
          <a:p>
            <a:endParaRPr lang="es-CO" i="1" dirty="0" smtClean="0"/>
          </a:p>
          <a:p>
            <a:r>
              <a:rPr lang="es-CO" i="1" dirty="0" smtClean="0"/>
              <a:t>x</a:t>
            </a:r>
            <a:r>
              <a:rPr lang="es-CO" dirty="0" smtClean="0"/>
              <a:t>  </a:t>
            </a:r>
            <a:r>
              <a:rPr lang="es-CO" b="1" dirty="0" smtClean="0"/>
              <a:t>≤</a:t>
            </a:r>
            <a:r>
              <a:rPr lang="es-CO" dirty="0" smtClean="0"/>
              <a:t>  420    , donde</a:t>
            </a:r>
            <a:r>
              <a:rPr lang="es-CO" i="1" dirty="0" smtClean="0"/>
              <a:t> x </a:t>
            </a:r>
            <a:r>
              <a:rPr lang="es-CO" dirty="0" smtClean="0"/>
              <a:t>es el número de unidades hechas en la fábrica 1 .</a:t>
            </a:r>
          </a:p>
          <a:p>
            <a:endParaRPr lang="es-CO" dirty="0" smtClean="0"/>
          </a:p>
          <a:p>
            <a:r>
              <a:rPr lang="es-CO" i="1" dirty="0"/>
              <a:t>y</a:t>
            </a:r>
            <a:r>
              <a:rPr lang="es-CO" i="1" dirty="0" smtClean="0"/>
              <a:t> </a:t>
            </a:r>
            <a:r>
              <a:rPr lang="es-CO" dirty="0" smtClean="0"/>
              <a:t> </a:t>
            </a:r>
            <a:r>
              <a:rPr lang="es-CO" b="1" dirty="0" smtClean="0"/>
              <a:t>≤ </a:t>
            </a:r>
            <a:r>
              <a:rPr lang="es-CO" dirty="0" smtClean="0"/>
              <a:t> 780    , </a:t>
            </a:r>
            <a:r>
              <a:rPr lang="es-CO" dirty="0"/>
              <a:t>donde </a:t>
            </a:r>
            <a:r>
              <a:rPr lang="es-CO" i="1" dirty="0" smtClean="0"/>
              <a:t>y</a:t>
            </a:r>
            <a:r>
              <a:rPr lang="es-CO" dirty="0" smtClean="0"/>
              <a:t> </a:t>
            </a:r>
            <a:r>
              <a:rPr lang="es-CO" dirty="0"/>
              <a:t>es el número de unidades hechas en la fábrica 2</a:t>
            </a:r>
            <a:r>
              <a:rPr lang="es-CO" dirty="0" smtClean="0"/>
              <a:t> .</a:t>
            </a:r>
          </a:p>
          <a:p>
            <a:endParaRPr lang="es-CO" dirty="0" smtClean="0"/>
          </a:p>
          <a:p>
            <a:r>
              <a:rPr lang="es-CO" i="1" dirty="0" smtClean="0"/>
              <a:t>z</a:t>
            </a:r>
            <a:r>
              <a:rPr lang="es-CO" dirty="0" smtClean="0"/>
              <a:t>  </a:t>
            </a:r>
            <a:r>
              <a:rPr lang="es-CO" b="1" dirty="0" smtClean="0"/>
              <a:t>≤</a:t>
            </a:r>
            <a:r>
              <a:rPr lang="es-CO" dirty="0" smtClean="0"/>
              <a:t>  600    , </a:t>
            </a:r>
            <a:r>
              <a:rPr lang="es-CO" dirty="0"/>
              <a:t>donde </a:t>
            </a:r>
            <a:r>
              <a:rPr lang="es-CO" i="1" dirty="0"/>
              <a:t>z</a:t>
            </a:r>
            <a:r>
              <a:rPr lang="es-CO" dirty="0" smtClean="0"/>
              <a:t> es </a:t>
            </a:r>
            <a:r>
              <a:rPr lang="es-CO" dirty="0"/>
              <a:t>el número de </a:t>
            </a:r>
            <a:r>
              <a:rPr lang="es-CO" dirty="0" smtClean="0"/>
              <a:t>unidades </a:t>
            </a:r>
            <a:r>
              <a:rPr lang="es-CO" dirty="0"/>
              <a:t>hechas en la fábrica </a:t>
            </a:r>
            <a:r>
              <a:rPr lang="es-CO" dirty="0" smtClean="0"/>
              <a:t>3 .</a:t>
            </a:r>
          </a:p>
          <a:p>
            <a:endParaRPr lang="es-CO" dirty="0"/>
          </a:p>
          <a:p>
            <a:r>
              <a:rPr lang="es-CO" dirty="0" smtClean="0"/>
              <a:t>x + y + z </a:t>
            </a:r>
            <a:r>
              <a:rPr lang="es-CO" b="1" dirty="0" smtClean="0"/>
              <a:t>≥ </a:t>
            </a:r>
            <a:r>
              <a:rPr lang="es-CO" dirty="0" smtClean="0"/>
              <a:t>1780 , esto para cumplir con la cantidad de unidades diarias de celulares que se deberían fabricar.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114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0424" y="1935529"/>
            <a:ext cx="9404723" cy="1400530"/>
          </a:xfrm>
        </p:spPr>
        <p:txBody>
          <a:bodyPr/>
          <a:lstStyle/>
          <a:p>
            <a:pPr algn="ctr"/>
            <a:r>
              <a:rPr lang="es-CO" sz="6600" b="1" i="1" dirty="0" smtClean="0"/>
              <a:t>Gracias</a:t>
            </a:r>
            <a:endParaRPr lang="es-CO" sz="6600" b="1" i="1" dirty="0"/>
          </a:p>
        </p:txBody>
      </p:sp>
    </p:spTree>
    <p:extLst>
      <p:ext uri="{BB962C8B-B14F-4D97-AF65-F5344CB8AC3E}">
        <p14:creationId xmlns:p14="http://schemas.microsoft.com/office/powerpoint/2010/main" val="1911047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121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Problema optimización lineal</vt:lpstr>
      <vt:lpstr>Problema </vt:lpstr>
      <vt:lpstr>Traducción</vt:lpstr>
      <vt:lpstr>Gracias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optimización lineal</dc:title>
  <dc:creator>Juan Camilo Llanos Gomez</dc:creator>
  <cp:lastModifiedBy>Juan Camilo Llanos Gomez</cp:lastModifiedBy>
  <cp:revision>4</cp:revision>
  <dcterms:created xsi:type="dcterms:W3CDTF">2019-03-20T04:18:15Z</dcterms:created>
  <dcterms:modified xsi:type="dcterms:W3CDTF">2019-03-20T04:58:35Z</dcterms:modified>
</cp:coreProperties>
</file>