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06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85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4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98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0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5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1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7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8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0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1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6C7D-9E9E-40BE-96AF-78BEC769FF69}" type="datetimeFigureOut">
              <a:rPr lang="es-CO" smtClean="0"/>
              <a:t>29/04/2019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5D95-0B08-43D4-8AF3-C493416046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1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/>
          <p:cNvSpPr/>
          <p:nvPr/>
        </p:nvSpPr>
        <p:spPr>
          <a:xfrm>
            <a:off x="1107989" y="5097504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1107988" y="4170918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redondeado 15"/>
          <p:cNvSpPr/>
          <p:nvPr/>
        </p:nvSpPr>
        <p:spPr>
          <a:xfrm>
            <a:off x="1107988" y="3254372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1107988" y="2327786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redondeado 13"/>
          <p:cNvSpPr/>
          <p:nvPr/>
        </p:nvSpPr>
        <p:spPr>
          <a:xfrm>
            <a:off x="1107988" y="1647561"/>
            <a:ext cx="3595815" cy="3492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107988" y="0"/>
            <a:ext cx="925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ELIJE LA OPERACIÓN QUE DESEAS REALIZAR:</a:t>
            </a:r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12110" y="1669787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una playlist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7990" y="5097504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Canciones recomendadas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107990" y="3244332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añadir canción a una playlist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07990" y="4170918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Eliminar canción de una playlist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07988" y="2317745"/>
            <a:ext cx="925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Buscar canción o playlist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61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9600" y="577672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</a:t>
            </a:r>
            <a:r>
              <a:rPr lang="es-CO" dirty="0" smtClean="0"/>
              <a:t>ontraseña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675498" y="1196414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Nickname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21485" y="1876719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Nombre playlist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3105662" y="121460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/>
          <p:cNvSpPr/>
          <p:nvPr/>
        </p:nvSpPr>
        <p:spPr>
          <a:xfrm>
            <a:off x="3105662" y="1894912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CREAR PLAYLIST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554961" y="2950774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4133459" y="3022700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6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38990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 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280504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prstClr val="black"/>
                </a:solidFill>
              </a:rPr>
              <a:t>Nickname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91972" y="1973848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Nombre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316889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1997194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05698" y="2634943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Buscar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2" y="267784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Flecha abajo 13"/>
          <p:cNvSpPr/>
          <p:nvPr/>
        </p:nvSpPr>
        <p:spPr>
          <a:xfrm>
            <a:off x="3175687" y="2790090"/>
            <a:ext cx="205948" cy="140043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3105661" y="3005643"/>
            <a:ext cx="3608173" cy="352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3105661" y="3362621"/>
            <a:ext cx="3608173" cy="3528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3616410" y="2969258"/>
            <a:ext cx="418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canción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16410" y="3335845"/>
            <a:ext cx="31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playlist</a:t>
            </a:r>
            <a:endParaRPr lang="es-CO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BUSCAR CANCIÓN O PLAYLIST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470987" y="423529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049485" y="430721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978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3676" y="1401802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prstClr val="black"/>
                </a:solidFill>
              </a:rPr>
              <a:t>Nickname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55587" y="2093779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Canción </a:t>
            </a:r>
            <a:r>
              <a:rPr lang="es-CO" dirty="0" smtClean="0">
                <a:solidFill>
                  <a:prstClr val="black"/>
                </a:solidFill>
              </a:rPr>
              <a:t>por añadir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4" y="1438187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4" y="2118492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62680" y="2762760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Playlist a añadir 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3" y="279914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AGREGAR CANCIÓN A PLAYLIST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54964" y="377220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33462" y="384412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727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373810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prstClr val="black"/>
                </a:solidFill>
              </a:rPr>
              <a:t>Nickname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73202" y="1961083"/>
            <a:ext cx="20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Canción </a:t>
            </a:r>
            <a:r>
              <a:rPr lang="es-CO" dirty="0" smtClean="0">
                <a:solidFill>
                  <a:prstClr val="black"/>
                </a:solidFill>
              </a:rPr>
              <a:t>por eliminar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41019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2090500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9687" y="2764952"/>
            <a:ext cx="18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Playlist desde la que eliminar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105663" y="282535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ELIMINAR CANCIÓN DE PLAYLIST 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694923" y="3787143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273421" y="3859069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39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3676" y="595865"/>
            <a:ext cx="270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Contraseña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599" y="1373810"/>
            <a:ext cx="243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prstClr val="black"/>
                </a:solidFill>
              </a:rPr>
              <a:t>Nickname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73202" y="1961083"/>
            <a:ext cx="20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prstClr val="black"/>
                </a:solidFill>
              </a:rPr>
              <a:t>Playlist </a:t>
            </a:r>
            <a:r>
              <a:rPr lang="es-CO" dirty="0" smtClean="0">
                <a:solidFill>
                  <a:prstClr val="black"/>
                </a:solidFill>
              </a:rPr>
              <a:t>guía</a:t>
            </a:r>
            <a:endParaRPr lang="es-CO" dirty="0">
              <a:solidFill>
                <a:prstClr val="black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105663" y="59586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3105663" y="1410195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105663" y="2090500"/>
            <a:ext cx="3608173" cy="3329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499284" y="39837"/>
            <a:ext cx="682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RECOMENDAR CANCIONES 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769568" y="2966049"/>
            <a:ext cx="1996751" cy="513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4348066" y="3037975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Enviar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677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Prestamo Estudiantes</dc:creator>
  <cp:lastModifiedBy>Juan Camilo Llanos Gomez</cp:lastModifiedBy>
  <cp:revision>11</cp:revision>
  <dcterms:created xsi:type="dcterms:W3CDTF">2019-04-29T18:48:08Z</dcterms:created>
  <dcterms:modified xsi:type="dcterms:W3CDTF">2019-04-29T22:57:22Z</dcterms:modified>
</cp:coreProperties>
</file>