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06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85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4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98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0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5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1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7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8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0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1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1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/>
          <p:cNvSpPr/>
          <p:nvPr/>
        </p:nvSpPr>
        <p:spPr>
          <a:xfrm>
            <a:off x="1107989" y="5097504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1107988" y="4170918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/>
          <p:cNvSpPr/>
          <p:nvPr/>
        </p:nvSpPr>
        <p:spPr>
          <a:xfrm>
            <a:off x="1107988" y="3254372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1107988" y="2327786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redondeado 13"/>
          <p:cNvSpPr/>
          <p:nvPr/>
        </p:nvSpPr>
        <p:spPr>
          <a:xfrm>
            <a:off x="1107988" y="1647561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107988" y="0"/>
            <a:ext cx="92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ELIJE LA OPERACIÓN QUE DESEAS REALIZAR: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12110" y="1669787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7990" y="5097504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Canciones recomendadas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07990" y="3244332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añadir canción a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7990" y="4170918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Eliminar canción de una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07988" y="2317745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 canción o </a:t>
            </a:r>
            <a:r>
              <a:rPr lang="es-CO" dirty="0" err="1" smtClean="0"/>
              <a:t>playlist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61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9600" y="577672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</a:t>
            </a:r>
            <a:r>
              <a:rPr lang="es-CO" dirty="0" smtClean="0"/>
              <a:t>ontraseña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75498" y="119641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Nickname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21485" y="187671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Nombre </a:t>
            </a:r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105662" y="121460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105662" y="189491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CREAR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554961" y="2950774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4133459" y="3022700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6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8990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 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28050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1972" y="1973848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Nombre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316889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1997194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5698" y="263494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2" y="267784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3175687" y="2790090"/>
            <a:ext cx="205948" cy="140043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3105661" y="3005643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3105661" y="3362621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3616410" y="2969258"/>
            <a:ext cx="418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canción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16410" y="3335845"/>
            <a:ext cx="31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playlist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BUSCAR CANCIÓN O PLAYLIST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470987" y="423529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049485" y="430721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978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76" y="1401802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5587" y="209377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Cancion</a:t>
            </a:r>
            <a:r>
              <a:rPr lang="es-CO" dirty="0" smtClean="0">
                <a:solidFill>
                  <a:prstClr val="black"/>
                </a:solidFill>
              </a:rPr>
              <a:t> por añadir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4" y="143818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4" y="211849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2680" y="2762760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Playlist</a:t>
            </a:r>
            <a:r>
              <a:rPr lang="es-CO" dirty="0" smtClean="0"/>
              <a:t> a añadir 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79914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AGREGAR CANCIÓN A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54964" y="377220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33462" y="384412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727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373810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3202" y="1961083"/>
            <a:ext cx="20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Cancion</a:t>
            </a:r>
            <a:r>
              <a:rPr lang="es-CO" dirty="0" smtClean="0">
                <a:solidFill>
                  <a:prstClr val="black"/>
                </a:solidFill>
              </a:rPr>
              <a:t> por eliminar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41019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2090500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9687" y="2764952"/>
            <a:ext cx="18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Playlist</a:t>
            </a:r>
            <a:r>
              <a:rPr lang="es-CO" dirty="0" smtClean="0"/>
              <a:t> desde la que eliminar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82535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ELIMINAR CANCIÓN DE PLAYLIST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94923" y="378714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273421" y="385906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9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373810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solidFill>
                  <a:prstClr val="black"/>
                </a:solidFill>
              </a:rPr>
              <a:t>Nickname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3202" y="1961083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>
                <a:solidFill>
                  <a:prstClr val="black"/>
                </a:solidFill>
              </a:rPr>
              <a:t>Playlist</a:t>
            </a:r>
            <a:r>
              <a:rPr lang="es-CO" dirty="0" smtClean="0">
                <a:solidFill>
                  <a:prstClr val="black"/>
                </a:solidFill>
              </a:rPr>
              <a:t> </a:t>
            </a:r>
            <a:r>
              <a:rPr lang="es-CO" dirty="0" err="1" smtClean="0">
                <a:solidFill>
                  <a:prstClr val="black"/>
                </a:solidFill>
              </a:rPr>
              <a:t>guia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41019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2090500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RECOMENDAR CANCIONES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769568" y="2966049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348066" y="3037975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67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Prestamo Estudiantes</dc:creator>
  <cp:lastModifiedBy>Prestamo Estudiantes</cp:lastModifiedBy>
  <cp:revision>10</cp:revision>
  <dcterms:created xsi:type="dcterms:W3CDTF">2019-04-29T18:48:08Z</dcterms:created>
  <dcterms:modified xsi:type="dcterms:W3CDTF">2019-04-29T20:00:21Z</dcterms:modified>
</cp:coreProperties>
</file>