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6C7D-9E9E-40BE-96AF-78BEC769FF69}" type="datetimeFigureOut">
              <a:rPr lang="es-CO" smtClean="0"/>
              <a:t>29/04/2019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5D95-0B08-43D4-8AF3-C493416046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069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6C7D-9E9E-40BE-96AF-78BEC769FF69}" type="datetimeFigureOut">
              <a:rPr lang="es-CO" smtClean="0"/>
              <a:t>29/04/2019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5D95-0B08-43D4-8AF3-C493416046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7855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6C7D-9E9E-40BE-96AF-78BEC769FF69}" type="datetimeFigureOut">
              <a:rPr lang="es-CO" smtClean="0"/>
              <a:t>29/04/2019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5D95-0B08-43D4-8AF3-C493416046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048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6C7D-9E9E-40BE-96AF-78BEC769FF69}" type="datetimeFigureOut">
              <a:rPr lang="es-CO" smtClean="0"/>
              <a:t>29/04/2019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5D95-0B08-43D4-8AF3-C493416046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098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6C7D-9E9E-40BE-96AF-78BEC769FF69}" type="datetimeFigureOut">
              <a:rPr lang="es-CO" smtClean="0"/>
              <a:t>29/04/2019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5D95-0B08-43D4-8AF3-C493416046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800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6C7D-9E9E-40BE-96AF-78BEC769FF69}" type="datetimeFigureOut">
              <a:rPr lang="es-CO" smtClean="0"/>
              <a:t>29/04/2019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5D95-0B08-43D4-8AF3-C493416046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955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6C7D-9E9E-40BE-96AF-78BEC769FF69}" type="datetimeFigureOut">
              <a:rPr lang="es-CO" smtClean="0"/>
              <a:t>29/04/2019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5D95-0B08-43D4-8AF3-C493416046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115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6C7D-9E9E-40BE-96AF-78BEC769FF69}" type="datetimeFigureOut">
              <a:rPr lang="es-CO" smtClean="0"/>
              <a:t>29/04/2019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5D95-0B08-43D4-8AF3-C493416046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472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6C7D-9E9E-40BE-96AF-78BEC769FF69}" type="datetimeFigureOut">
              <a:rPr lang="es-CO" smtClean="0"/>
              <a:t>29/04/2019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5D95-0B08-43D4-8AF3-C493416046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388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6C7D-9E9E-40BE-96AF-78BEC769FF69}" type="datetimeFigureOut">
              <a:rPr lang="es-CO" smtClean="0"/>
              <a:t>29/04/2019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5D95-0B08-43D4-8AF3-C493416046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60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6C7D-9E9E-40BE-96AF-78BEC769FF69}" type="datetimeFigureOut">
              <a:rPr lang="es-CO" smtClean="0"/>
              <a:t>29/04/2019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5D95-0B08-43D4-8AF3-C493416046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31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A6C7D-9E9E-40BE-96AF-78BEC769FF69}" type="datetimeFigureOut">
              <a:rPr lang="es-CO" smtClean="0"/>
              <a:t>29/04/2019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85D95-0B08-43D4-8AF3-C493416046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41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redondeado 17"/>
          <p:cNvSpPr/>
          <p:nvPr/>
        </p:nvSpPr>
        <p:spPr>
          <a:xfrm>
            <a:off x="1107989" y="5097504"/>
            <a:ext cx="3595815" cy="34925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redondeado 16"/>
          <p:cNvSpPr/>
          <p:nvPr/>
        </p:nvSpPr>
        <p:spPr>
          <a:xfrm>
            <a:off x="1107988" y="4170918"/>
            <a:ext cx="3595815" cy="34925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redondeado 15"/>
          <p:cNvSpPr/>
          <p:nvPr/>
        </p:nvSpPr>
        <p:spPr>
          <a:xfrm>
            <a:off x="1107988" y="3254372"/>
            <a:ext cx="3595815" cy="34925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redondeado 14"/>
          <p:cNvSpPr/>
          <p:nvPr/>
        </p:nvSpPr>
        <p:spPr>
          <a:xfrm>
            <a:off x="1107988" y="2327786"/>
            <a:ext cx="3595815" cy="34925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redondeado 13"/>
          <p:cNvSpPr/>
          <p:nvPr/>
        </p:nvSpPr>
        <p:spPr>
          <a:xfrm>
            <a:off x="1107988" y="1647561"/>
            <a:ext cx="3595815" cy="34925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1107988" y="0"/>
            <a:ext cx="9259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smtClean="0">
                <a:solidFill>
                  <a:schemeClr val="bg1"/>
                </a:solidFill>
              </a:rPr>
              <a:t>ELIJE LA OPERACIÓN QUE DESEAS REALIZAR:</a:t>
            </a:r>
            <a:endParaRPr lang="es-CO" sz="3600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12110" y="1669787"/>
            <a:ext cx="925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Crear una </a:t>
            </a:r>
            <a:r>
              <a:rPr lang="es-CO" dirty="0" err="1" smtClean="0"/>
              <a:t>playlist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1107990" y="5097504"/>
            <a:ext cx="925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Canciones recomendadas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107990" y="3244332"/>
            <a:ext cx="925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añadir canción a una </a:t>
            </a:r>
            <a:r>
              <a:rPr lang="es-CO" dirty="0" err="1" smtClean="0"/>
              <a:t>playlist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1107990" y="4170918"/>
            <a:ext cx="925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Eliminar canción de una </a:t>
            </a:r>
            <a:r>
              <a:rPr lang="es-CO" dirty="0" err="1" smtClean="0"/>
              <a:t>playlist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107988" y="2317745"/>
            <a:ext cx="925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Buscar canción o </a:t>
            </a:r>
            <a:r>
              <a:rPr lang="es-CO" dirty="0" err="1" smtClean="0"/>
              <a:t>playlist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4619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09600" y="577672"/>
            <a:ext cx="27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C</a:t>
            </a:r>
            <a:r>
              <a:rPr lang="es-CO" dirty="0" smtClean="0"/>
              <a:t>ontraseña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675498" y="1196414"/>
            <a:ext cx="243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 smtClean="0"/>
              <a:t>Nickname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021485" y="1876719"/>
            <a:ext cx="208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Nombre </a:t>
            </a:r>
            <a:r>
              <a:rPr lang="es-CO" dirty="0" err="1" smtClean="0"/>
              <a:t>playlist</a:t>
            </a:r>
            <a:endParaRPr lang="es-CO" dirty="0"/>
          </a:p>
        </p:txBody>
      </p:sp>
      <p:sp>
        <p:nvSpPr>
          <p:cNvPr id="9" name="Rectángulo redondeado 8"/>
          <p:cNvSpPr/>
          <p:nvPr/>
        </p:nvSpPr>
        <p:spPr>
          <a:xfrm>
            <a:off x="3105663" y="595865"/>
            <a:ext cx="3608173" cy="3329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redondeado 9"/>
          <p:cNvSpPr/>
          <p:nvPr/>
        </p:nvSpPr>
        <p:spPr>
          <a:xfrm>
            <a:off x="3105662" y="1214607"/>
            <a:ext cx="3608173" cy="3329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redondeado 10"/>
          <p:cNvSpPr/>
          <p:nvPr/>
        </p:nvSpPr>
        <p:spPr>
          <a:xfrm>
            <a:off x="3105662" y="1894912"/>
            <a:ext cx="3608173" cy="3329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/>
          <p:cNvSpPr txBox="1"/>
          <p:nvPr/>
        </p:nvSpPr>
        <p:spPr>
          <a:xfrm>
            <a:off x="1499284" y="39837"/>
            <a:ext cx="682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chemeClr val="bg1"/>
                </a:solidFill>
              </a:rPr>
              <a:t>CREAR PLAYLIST </a:t>
            </a:r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3554961" y="2950774"/>
            <a:ext cx="1996751" cy="5131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/>
          <p:cNvSpPr txBox="1"/>
          <p:nvPr/>
        </p:nvSpPr>
        <p:spPr>
          <a:xfrm>
            <a:off x="4133459" y="3022700"/>
            <a:ext cx="141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Enviar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2466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38990" y="595865"/>
            <a:ext cx="27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prstClr val="black"/>
                </a:solidFill>
              </a:rPr>
              <a:t> Contraseña</a:t>
            </a:r>
            <a:endParaRPr lang="es-CO" dirty="0">
              <a:solidFill>
                <a:prstClr val="black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09599" y="1280504"/>
            <a:ext cx="243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>
                <a:solidFill>
                  <a:prstClr val="black"/>
                </a:solidFill>
              </a:rPr>
              <a:t>Nickname</a:t>
            </a:r>
            <a:endParaRPr lang="es-CO" dirty="0">
              <a:solidFill>
                <a:prstClr val="black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91972" y="1973848"/>
            <a:ext cx="208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prstClr val="black"/>
                </a:solidFill>
              </a:rPr>
              <a:t>Nombre</a:t>
            </a:r>
            <a:endParaRPr lang="es-CO" dirty="0">
              <a:solidFill>
                <a:prstClr val="black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3105663" y="595865"/>
            <a:ext cx="3608173" cy="3329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3105663" y="1316889"/>
            <a:ext cx="3608173" cy="3329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3105663" y="1997194"/>
            <a:ext cx="3608173" cy="3329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305698" y="2634943"/>
            <a:ext cx="186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Buscar</a:t>
            </a:r>
            <a:endParaRPr lang="es-CO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3105662" y="2677847"/>
            <a:ext cx="3608173" cy="3329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14" name="Flecha abajo 13"/>
          <p:cNvSpPr/>
          <p:nvPr/>
        </p:nvSpPr>
        <p:spPr>
          <a:xfrm>
            <a:off x="3175687" y="2790090"/>
            <a:ext cx="205948" cy="140043"/>
          </a:xfrm>
          <a:prstGeom prst="down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3105661" y="3005643"/>
            <a:ext cx="3608173" cy="3528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3105661" y="3362621"/>
            <a:ext cx="3608173" cy="3528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3616410" y="2969258"/>
            <a:ext cx="418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canción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616410" y="3335845"/>
            <a:ext cx="316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/>
              <a:t>playlist</a:t>
            </a:r>
            <a:endParaRPr lang="es-CO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499284" y="39837"/>
            <a:ext cx="682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chemeClr val="bg1"/>
                </a:solidFill>
              </a:rPr>
              <a:t>BUSCAR CANCIÓN O PLAYLIST</a:t>
            </a:r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3470987" y="4235293"/>
            <a:ext cx="1996751" cy="5131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4049485" y="4307219"/>
            <a:ext cx="141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Enviar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8978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73676" y="595865"/>
            <a:ext cx="27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prstClr val="black"/>
                </a:solidFill>
              </a:rPr>
              <a:t>Contraseña</a:t>
            </a:r>
            <a:endParaRPr lang="es-CO" dirty="0">
              <a:solidFill>
                <a:prstClr val="black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73676" y="1401802"/>
            <a:ext cx="243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>
                <a:solidFill>
                  <a:prstClr val="black"/>
                </a:solidFill>
              </a:rPr>
              <a:t>Nickname</a:t>
            </a:r>
            <a:endParaRPr lang="es-CO" dirty="0">
              <a:solidFill>
                <a:prstClr val="black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955587" y="2093779"/>
            <a:ext cx="208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 smtClean="0">
                <a:solidFill>
                  <a:prstClr val="black"/>
                </a:solidFill>
              </a:rPr>
              <a:t>Cancion</a:t>
            </a:r>
            <a:r>
              <a:rPr lang="es-CO" dirty="0" smtClean="0">
                <a:solidFill>
                  <a:prstClr val="black"/>
                </a:solidFill>
              </a:rPr>
              <a:t> por añadir</a:t>
            </a:r>
            <a:endParaRPr lang="es-CO" dirty="0">
              <a:solidFill>
                <a:prstClr val="black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3105663" y="595865"/>
            <a:ext cx="3608173" cy="3329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3105664" y="1438187"/>
            <a:ext cx="3608173" cy="3329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3105664" y="2118492"/>
            <a:ext cx="3608173" cy="3329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62680" y="2762760"/>
            <a:ext cx="186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/>
              <a:t>Playlist</a:t>
            </a:r>
            <a:r>
              <a:rPr lang="es-CO" dirty="0" smtClean="0"/>
              <a:t> a añadir </a:t>
            </a:r>
            <a:endParaRPr lang="es-CO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3105663" y="2799145"/>
            <a:ext cx="3608173" cy="3329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1499284" y="39837"/>
            <a:ext cx="682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chemeClr val="bg1"/>
                </a:solidFill>
              </a:rPr>
              <a:t>AGREGAR CANCIÓN A PLAYLIST </a:t>
            </a:r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3554964" y="3772203"/>
            <a:ext cx="1996751" cy="5131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4133462" y="3844129"/>
            <a:ext cx="141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Enviar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17270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73676" y="595865"/>
            <a:ext cx="27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prstClr val="black"/>
                </a:solidFill>
              </a:rPr>
              <a:t>Contraseña</a:t>
            </a:r>
            <a:endParaRPr lang="es-CO" dirty="0">
              <a:solidFill>
                <a:prstClr val="black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09599" y="1373810"/>
            <a:ext cx="243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>
                <a:solidFill>
                  <a:prstClr val="black"/>
                </a:solidFill>
              </a:rPr>
              <a:t>Nickname</a:t>
            </a:r>
            <a:endParaRPr lang="es-CO" dirty="0">
              <a:solidFill>
                <a:prstClr val="black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73202" y="1961083"/>
            <a:ext cx="2084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 smtClean="0">
                <a:solidFill>
                  <a:prstClr val="black"/>
                </a:solidFill>
              </a:rPr>
              <a:t>Cancion</a:t>
            </a:r>
            <a:r>
              <a:rPr lang="es-CO" dirty="0" smtClean="0">
                <a:solidFill>
                  <a:prstClr val="black"/>
                </a:solidFill>
              </a:rPr>
              <a:t> por eliminar</a:t>
            </a:r>
            <a:endParaRPr lang="es-CO" dirty="0">
              <a:solidFill>
                <a:prstClr val="black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3105663" y="595865"/>
            <a:ext cx="3608173" cy="3329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3105663" y="1410195"/>
            <a:ext cx="3608173" cy="3329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3105663" y="2090500"/>
            <a:ext cx="3608173" cy="3329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89687" y="2764952"/>
            <a:ext cx="186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 smtClean="0"/>
              <a:t>Playlist</a:t>
            </a:r>
            <a:r>
              <a:rPr lang="es-CO" dirty="0" smtClean="0"/>
              <a:t> desde la que eliminar</a:t>
            </a:r>
            <a:endParaRPr lang="es-CO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3105663" y="2825355"/>
            <a:ext cx="3608173" cy="3329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499284" y="39837"/>
            <a:ext cx="682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chemeClr val="bg1"/>
                </a:solidFill>
              </a:rPr>
              <a:t>ELIMINAR CANCIÓN DE PLAYLIST  </a:t>
            </a:r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3694923" y="3787143"/>
            <a:ext cx="1996751" cy="5131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/>
          <p:cNvSpPr txBox="1"/>
          <p:nvPr/>
        </p:nvSpPr>
        <p:spPr>
          <a:xfrm>
            <a:off x="4273421" y="3859069"/>
            <a:ext cx="141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Enviar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8390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358545"/>
              </p:ext>
            </p:extLst>
          </p:nvPr>
        </p:nvGraphicFramePr>
        <p:xfrm>
          <a:off x="2031998" y="719666"/>
          <a:ext cx="8182920" cy="47832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45730"/>
                <a:gridCol w="2045730"/>
                <a:gridCol w="2045730"/>
                <a:gridCol w="2045730"/>
              </a:tblGrid>
              <a:tr h="956642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Nombre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Autor</a:t>
                      </a:r>
                      <a:r>
                        <a:rPr lang="es-CO" baseline="0" dirty="0" smtClean="0"/>
                        <a:t>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Genero</a:t>
                      </a:r>
                      <a:r>
                        <a:rPr lang="es-CO" baseline="0" dirty="0" smtClean="0"/>
                        <a:t>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ID</a:t>
                      </a:r>
                      <a:endParaRPr lang="es-CO" dirty="0"/>
                    </a:p>
                  </a:txBody>
                  <a:tcPr/>
                </a:tc>
              </a:tr>
              <a:tr h="956642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Papi te comiste mis papas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Marceline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rap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9000</a:t>
                      </a:r>
                      <a:endParaRPr lang="es-CO" dirty="0"/>
                    </a:p>
                  </a:txBody>
                  <a:tcPr/>
                </a:tc>
              </a:tr>
              <a:tr h="956642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Soy un cacahuate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Bob esponja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rock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5904</a:t>
                      </a:r>
                      <a:endParaRPr lang="es-CO" dirty="0"/>
                    </a:p>
                  </a:txBody>
                  <a:tcPr/>
                </a:tc>
              </a:tr>
              <a:tr h="956642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El</a:t>
                      </a:r>
                      <a:r>
                        <a:rPr lang="es-CO" baseline="0" dirty="0" smtClean="0"/>
                        <a:t> rap de los </a:t>
                      </a:r>
                      <a:r>
                        <a:rPr lang="es-CO" baseline="0" dirty="0" err="1" smtClean="0"/>
                        <a:t>pixies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Los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pixies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rap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1365</a:t>
                      </a:r>
                      <a:endParaRPr lang="es-CO" dirty="0"/>
                    </a:p>
                  </a:txBody>
                  <a:tcPr/>
                </a:tc>
              </a:tr>
              <a:tr h="956642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The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err="1" smtClean="0"/>
                        <a:t>cat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err="1" smtClean="0"/>
                        <a:t>concerto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tom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Musica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clasica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2189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CuadroTexto 13"/>
          <p:cNvSpPr txBox="1"/>
          <p:nvPr/>
        </p:nvSpPr>
        <p:spPr>
          <a:xfrm>
            <a:off x="1499284" y="39837"/>
            <a:ext cx="682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chemeClr val="bg1"/>
                </a:solidFill>
              </a:rPr>
              <a:t>RECOMENDACIÓN </a:t>
            </a:r>
            <a:endParaRPr lang="es-CO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9257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109</Words>
  <Application>Microsoft Office PowerPoint</Application>
  <PresentationFormat>Panorámica</PresentationFormat>
  <Paragraphs>52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Prestamo Estudiantes</dc:creator>
  <cp:lastModifiedBy>Prestamo Estudiantes</cp:lastModifiedBy>
  <cp:revision>9</cp:revision>
  <dcterms:created xsi:type="dcterms:W3CDTF">2019-04-29T18:48:08Z</dcterms:created>
  <dcterms:modified xsi:type="dcterms:W3CDTF">2019-04-29T19:49:32Z</dcterms:modified>
</cp:coreProperties>
</file>